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8" r:id="rId2"/>
    <p:sldId id="577" r:id="rId3"/>
    <p:sldId id="585" r:id="rId4"/>
    <p:sldId id="550" r:id="rId5"/>
    <p:sldId id="537" r:id="rId6"/>
    <p:sldId id="551" r:id="rId7"/>
    <p:sldId id="580" r:id="rId8"/>
    <p:sldId id="578" r:id="rId9"/>
    <p:sldId id="553" r:id="rId10"/>
    <p:sldId id="554" r:id="rId11"/>
    <p:sldId id="557" r:id="rId12"/>
    <p:sldId id="581" r:id="rId13"/>
    <p:sldId id="561" r:id="rId14"/>
    <p:sldId id="587" r:id="rId15"/>
    <p:sldId id="586" r:id="rId16"/>
    <p:sldId id="547" r:id="rId17"/>
    <p:sldId id="548" r:id="rId18"/>
    <p:sldId id="582" r:id="rId19"/>
    <p:sldId id="583" r:id="rId20"/>
    <p:sldId id="549" r:id="rId21"/>
    <p:sldId id="568" r:id="rId22"/>
    <p:sldId id="569" r:id="rId23"/>
    <p:sldId id="584" r:id="rId24"/>
    <p:sldId id="579" r:id="rId25"/>
  </p:sldIdLst>
  <p:sldSz cx="6858000" cy="5143500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DF6F9"/>
    <a:srgbClr val="673105"/>
    <a:srgbClr val="2C778C"/>
    <a:srgbClr val="31E925"/>
    <a:srgbClr val="8BE1F9"/>
    <a:srgbClr val="1C46F8"/>
    <a:srgbClr val="99FFCC"/>
    <a:srgbClr val="29ABE2"/>
    <a:srgbClr val="0076FF"/>
    <a:srgbClr val="85E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7" autoAdjust="0"/>
    <p:restoredTop sz="94660"/>
  </p:normalViewPr>
  <p:slideViewPr>
    <p:cSldViewPr snapToGrid="0" snapToObjects="1">
      <p:cViewPr varScale="1">
        <p:scale>
          <a:sx n="162" d="100"/>
          <a:sy n="162" d="100"/>
        </p:scale>
        <p:origin x="1416" y="144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-454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500%20Reports\510%20Standard%20Reports\512%20Optimization\Figures\AFLA_flow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500%20Reports\510%20Standard%20Reports\512%20Optimization\Figures\AFLA_flood_summary_20180813_SS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500%20Reports\510%20Standard%20Reports\512%20Optimization\Figures\AFLA_flood_summary_20180813_SSC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SC\0000%20Occupations\0004%20PostDoc%20UCD\200%20Planning\281%20Teaching\01%20Course%20Material\Figures\HHSI_chj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869573995558248E-2"/>
          <c:y val="3.9866810005003486E-2"/>
          <c:w val="0.88211466889705636"/>
          <c:h val="0.7580186828595846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Peak Flow</c:v>
                </c:pt>
              </c:strCache>
            </c:strRef>
          </c:tx>
          <c:spPr>
            <a:ln w="12700" cap="rnd">
              <a:solidFill>
                <a:srgbClr val="00B0F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Sheet1!$A$3:$A$14977</c:f>
              <c:numCache>
                <c:formatCode>ddmmmyyyy</c:formatCode>
                <c:ptCount val="14975"/>
                <c:pt idx="0">
                  <c:v>25477</c:v>
                </c:pt>
                <c:pt idx="1">
                  <c:v>25478</c:v>
                </c:pt>
                <c:pt idx="2">
                  <c:v>25479</c:v>
                </c:pt>
                <c:pt idx="3">
                  <c:v>25480</c:v>
                </c:pt>
                <c:pt idx="4">
                  <c:v>25481</c:v>
                </c:pt>
                <c:pt idx="5">
                  <c:v>25482</c:v>
                </c:pt>
                <c:pt idx="6">
                  <c:v>25483</c:v>
                </c:pt>
                <c:pt idx="7">
                  <c:v>25484</c:v>
                </c:pt>
                <c:pt idx="8">
                  <c:v>25485</c:v>
                </c:pt>
                <c:pt idx="9">
                  <c:v>25486</c:v>
                </c:pt>
                <c:pt idx="10">
                  <c:v>25487</c:v>
                </c:pt>
                <c:pt idx="11">
                  <c:v>25488</c:v>
                </c:pt>
                <c:pt idx="12">
                  <c:v>25489</c:v>
                </c:pt>
                <c:pt idx="13">
                  <c:v>25490</c:v>
                </c:pt>
                <c:pt idx="14">
                  <c:v>25491</c:v>
                </c:pt>
                <c:pt idx="15">
                  <c:v>25492</c:v>
                </c:pt>
                <c:pt idx="16">
                  <c:v>25493</c:v>
                </c:pt>
                <c:pt idx="17">
                  <c:v>25494</c:v>
                </c:pt>
                <c:pt idx="18">
                  <c:v>25495</c:v>
                </c:pt>
                <c:pt idx="19">
                  <c:v>25496</c:v>
                </c:pt>
                <c:pt idx="20">
                  <c:v>25497</c:v>
                </c:pt>
                <c:pt idx="21">
                  <c:v>25498</c:v>
                </c:pt>
                <c:pt idx="22">
                  <c:v>25499</c:v>
                </c:pt>
                <c:pt idx="23">
                  <c:v>25500</c:v>
                </c:pt>
                <c:pt idx="24">
                  <c:v>25501</c:v>
                </c:pt>
                <c:pt idx="25">
                  <c:v>25502</c:v>
                </c:pt>
                <c:pt idx="26">
                  <c:v>25503</c:v>
                </c:pt>
                <c:pt idx="27">
                  <c:v>25504</c:v>
                </c:pt>
                <c:pt idx="28">
                  <c:v>25505</c:v>
                </c:pt>
                <c:pt idx="29">
                  <c:v>25506</c:v>
                </c:pt>
                <c:pt idx="30">
                  <c:v>25507</c:v>
                </c:pt>
                <c:pt idx="31">
                  <c:v>25508</c:v>
                </c:pt>
                <c:pt idx="32">
                  <c:v>25509</c:v>
                </c:pt>
                <c:pt idx="33">
                  <c:v>25510</c:v>
                </c:pt>
                <c:pt idx="34">
                  <c:v>25511</c:v>
                </c:pt>
                <c:pt idx="35">
                  <c:v>25512</c:v>
                </c:pt>
                <c:pt idx="36">
                  <c:v>25513</c:v>
                </c:pt>
                <c:pt idx="37">
                  <c:v>25514</c:v>
                </c:pt>
                <c:pt idx="38">
                  <c:v>25515</c:v>
                </c:pt>
                <c:pt idx="39">
                  <c:v>25516</c:v>
                </c:pt>
                <c:pt idx="40">
                  <c:v>25517</c:v>
                </c:pt>
                <c:pt idx="41">
                  <c:v>25518</c:v>
                </c:pt>
                <c:pt idx="42">
                  <c:v>25519</c:v>
                </c:pt>
                <c:pt idx="43">
                  <c:v>25520</c:v>
                </c:pt>
                <c:pt idx="44">
                  <c:v>25521</c:v>
                </c:pt>
                <c:pt idx="45">
                  <c:v>25522</c:v>
                </c:pt>
                <c:pt idx="46">
                  <c:v>25523</c:v>
                </c:pt>
                <c:pt idx="47">
                  <c:v>25524</c:v>
                </c:pt>
                <c:pt idx="48">
                  <c:v>25525</c:v>
                </c:pt>
                <c:pt idx="49">
                  <c:v>25526</c:v>
                </c:pt>
                <c:pt idx="50">
                  <c:v>25527</c:v>
                </c:pt>
                <c:pt idx="51">
                  <c:v>25528</c:v>
                </c:pt>
                <c:pt idx="52">
                  <c:v>25529</c:v>
                </c:pt>
                <c:pt idx="53">
                  <c:v>25530</c:v>
                </c:pt>
                <c:pt idx="54">
                  <c:v>25531</c:v>
                </c:pt>
                <c:pt idx="55">
                  <c:v>25532</c:v>
                </c:pt>
                <c:pt idx="56">
                  <c:v>25533</c:v>
                </c:pt>
                <c:pt idx="57">
                  <c:v>25534</c:v>
                </c:pt>
                <c:pt idx="58">
                  <c:v>25535</c:v>
                </c:pt>
                <c:pt idx="59">
                  <c:v>25536</c:v>
                </c:pt>
                <c:pt idx="60">
                  <c:v>25537</c:v>
                </c:pt>
                <c:pt idx="61">
                  <c:v>25538</c:v>
                </c:pt>
                <c:pt idx="62">
                  <c:v>25539</c:v>
                </c:pt>
                <c:pt idx="63">
                  <c:v>25540</c:v>
                </c:pt>
                <c:pt idx="64">
                  <c:v>25541</c:v>
                </c:pt>
                <c:pt idx="65">
                  <c:v>25542</c:v>
                </c:pt>
                <c:pt idx="66">
                  <c:v>25543</c:v>
                </c:pt>
                <c:pt idx="67">
                  <c:v>25544</c:v>
                </c:pt>
                <c:pt idx="68">
                  <c:v>25545</c:v>
                </c:pt>
                <c:pt idx="69">
                  <c:v>25546</c:v>
                </c:pt>
                <c:pt idx="70">
                  <c:v>25547</c:v>
                </c:pt>
                <c:pt idx="71">
                  <c:v>25548</c:v>
                </c:pt>
                <c:pt idx="72">
                  <c:v>25549</c:v>
                </c:pt>
                <c:pt idx="73">
                  <c:v>25550</c:v>
                </c:pt>
                <c:pt idx="74">
                  <c:v>25551</c:v>
                </c:pt>
                <c:pt idx="75">
                  <c:v>25552</c:v>
                </c:pt>
                <c:pt idx="76">
                  <c:v>25553</c:v>
                </c:pt>
                <c:pt idx="77">
                  <c:v>25554</c:v>
                </c:pt>
                <c:pt idx="78">
                  <c:v>25555</c:v>
                </c:pt>
                <c:pt idx="79">
                  <c:v>25556</c:v>
                </c:pt>
                <c:pt idx="80">
                  <c:v>25557</c:v>
                </c:pt>
                <c:pt idx="81">
                  <c:v>25558</c:v>
                </c:pt>
                <c:pt idx="82">
                  <c:v>25559</c:v>
                </c:pt>
                <c:pt idx="83">
                  <c:v>25560</c:v>
                </c:pt>
                <c:pt idx="84">
                  <c:v>25561</c:v>
                </c:pt>
                <c:pt idx="85">
                  <c:v>25562</c:v>
                </c:pt>
                <c:pt idx="86">
                  <c:v>25563</c:v>
                </c:pt>
                <c:pt idx="87">
                  <c:v>25564</c:v>
                </c:pt>
                <c:pt idx="88">
                  <c:v>25565</c:v>
                </c:pt>
                <c:pt idx="89">
                  <c:v>25566</c:v>
                </c:pt>
                <c:pt idx="90">
                  <c:v>25567</c:v>
                </c:pt>
                <c:pt idx="91">
                  <c:v>25568</c:v>
                </c:pt>
                <c:pt idx="92">
                  <c:v>25569</c:v>
                </c:pt>
                <c:pt idx="93">
                  <c:v>25570</c:v>
                </c:pt>
                <c:pt idx="94">
                  <c:v>25571</c:v>
                </c:pt>
                <c:pt idx="95">
                  <c:v>25572</c:v>
                </c:pt>
                <c:pt idx="96">
                  <c:v>25573</c:v>
                </c:pt>
                <c:pt idx="97">
                  <c:v>25574</c:v>
                </c:pt>
                <c:pt idx="98">
                  <c:v>25575</c:v>
                </c:pt>
                <c:pt idx="99">
                  <c:v>25576</c:v>
                </c:pt>
                <c:pt idx="100">
                  <c:v>25577</c:v>
                </c:pt>
                <c:pt idx="101">
                  <c:v>25578</c:v>
                </c:pt>
                <c:pt idx="102">
                  <c:v>25579</c:v>
                </c:pt>
                <c:pt idx="103">
                  <c:v>25580</c:v>
                </c:pt>
                <c:pt idx="104">
                  <c:v>25581</c:v>
                </c:pt>
                <c:pt idx="105">
                  <c:v>25582</c:v>
                </c:pt>
                <c:pt idx="106">
                  <c:v>25583</c:v>
                </c:pt>
                <c:pt idx="107">
                  <c:v>25584</c:v>
                </c:pt>
                <c:pt idx="108">
                  <c:v>25585</c:v>
                </c:pt>
                <c:pt idx="109">
                  <c:v>25586</c:v>
                </c:pt>
                <c:pt idx="110">
                  <c:v>25587</c:v>
                </c:pt>
                <c:pt idx="111">
                  <c:v>25588</c:v>
                </c:pt>
                <c:pt idx="112">
                  <c:v>25589</c:v>
                </c:pt>
                <c:pt idx="113">
                  <c:v>25590</c:v>
                </c:pt>
                <c:pt idx="114">
                  <c:v>25591</c:v>
                </c:pt>
                <c:pt idx="115">
                  <c:v>25592</c:v>
                </c:pt>
                <c:pt idx="116">
                  <c:v>25593</c:v>
                </c:pt>
                <c:pt idx="117">
                  <c:v>25594</c:v>
                </c:pt>
                <c:pt idx="118">
                  <c:v>25595</c:v>
                </c:pt>
                <c:pt idx="119">
                  <c:v>25596</c:v>
                </c:pt>
                <c:pt idx="120">
                  <c:v>25597</c:v>
                </c:pt>
                <c:pt idx="121">
                  <c:v>25598</c:v>
                </c:pt>
                <c:pt idx="122">
                  <c:v>25599</c:v>
                </c:pt>
                <c:pt idx="123">
                  <c:v>25600</c:v>
                </c:pt>
                <c:pt idx="124">
                  <c:v>25601</c:v>
                </c:pt>
                <c:pt idx="125">
                  <c:v>25602</c:v>
                </c:pt>
                <c:pt idx="126">
                  <c:v>25603</c:v>
                </c:pt>
                <c:pt idx="127">
                  <c:v>25604</c:v>
                </c:pt>
                <c:pt idx="128">
                  <c:v>25605</c:v>
                </c:pt>
                <c:pt idx="129">
                  <c:v>25606</c:v>
                </c:pt>
                <c:pt idx="130">
                  <c:v>25607</c:v>
                </c:pt>
                <c:pt idx="131">
                  <c:v>25608</c:v>
                </c:pt>
                <c:pt idx="132">
                  <c:v>25609</c:v>
                </c:pt>
                <c:pt idx="133">
                  <c:v>25610</c:v>
                </c:pt>
                <c:pt idx="134">
                  <c:v>25611</c:v>
                </c:pt>
                <c:pt idx="135">
                  <c:v>25612</c:v>
                </c:pt>
                <c:pt idx="136">
                  <c:v>25613</c:v>
                </c:pt>
                <c:pt idx="137">
                  <c:v>25614</c:v>
                </c:pt>
                <c:pt idx="138">
                  <c:v>25615</c:v>
                </c:pt>
                <c:pt idx="139">
                  <c:v>25616</c:v>
                </c:pt>
                <c:pt idx="140">
                  <c:v>25617</c:v>
                </c:pt>
                <c:pt idx="141">
                  <c:v>25618</c:v>
                </c:pt>
                <c:pt idx="142">
                  <c:v>25619</c:v>
                </c:pt>
                <c:pt idx="143">
                  <c:v>25620</c:v>
                </c:pt>
                <c:pt idx="144">
                  <c:v>25621</c:v>
                </c:pt>
                <c:pt idx="145">
                  <c:v>25622</c:v>
                </c:pt>
                <c:pt idx="146">
                  <c:v>25623</c:v>
                </c:pt>
                <c:pt idx="147">
                  <c:v>25624</c:v>
                </c:pt>
                <c:pt idx="148">
                  <c:v>25625</c:v>
                </c:pt>
                <c:pt idx="149">
                  <c:v>25626</c:v>
                </c:pt>
                <c:pt idx="150">
                  <c:v>25627</c:v>
                </c:pt>
                <c:pt idx="151">
                  <c:v>25628</c:v>
                </c:pt>
                <c:pt idx="152">
                  <c:v>25629</c:v>
                </c:pt>
                <c:pt idx="153">
                  <c:v>25630</c:v>
                </c:pt>
                <c:pt idx="154">
                  <c:v>25631</c:v>
                </c:pt>
                <c:pt idx="155">
                  <c:v>25632</c:v>
                </c:pt>
                <c:pt idx="156">
                  <c:v>25633</c:v>
                </c:pt>
                <c:pt idx="157">
                  <c:v>25634</c:v>
                </c:pt>
                <c:pt idx="158">
                  <c:v>25635</c:v>
                </c:pt>
                <c:pt idx="159">
                  <c:v>25636</c:v>
                </c:pt>
                <c:pt idx="160">
                  <c:v>25637</c:v>
                </c:pt>
                <c:pt idx="161">
                  <c:v>25638</c:v>
                </c:pt>
                <c:pt idx="162">
                  <c:v>25639</c:v>
                </c:pt>
                <c:pt idx="163">
                  <c:v>25640</c:v>
                </c:pt>
                <c:pt idx="164">
                  <c:v>25641</c:v>
                </c:pt>
                <c:pt idx="165">
                  <c:v>25642</c:v>
                </c:pt>
                <c:pt idx="166">
                  <c:v>25643</c:v>
                </c:pt>
                <c:pt idx="167">
                  <c:v>25644</c:v>
                </c:pt>
                <c:pt idx="168">
                  <c:v>25645</c:v>
                </c:pt>
                <c:pt idx="169">
                  <c:v>25646</c:v>
                </c:pt>
                <c:pt idx="170">
                  <c:v>25647</c:v>
                </c:pt>
                <c:pt idx="171">
                  <c:v>25648</c:v>
                </c:pt>
                <c:pt idx="172">
                  <c:v>25649</c:v>
                </c:pt>
                <c:pt idx="173">
                  <c:v>25650</c:v>
                </c:pt>
                <c:pt idx="174">
                  <c:v>25651</c:v>
                </c:pt>
                <c:pt idx="175">
                  <c:v>25652</c:v>
                </c:pt>
                <c:pt idx="176">
                  <c:v>25653</c:v>
                </c:pt>
                <c:pt idx="177">
                  <c:v>25654</c:v>
                </c:pt>
                <c:pt idx="178">
                  <c:v>25655</c:v>
                </c:pt>
                <c:pt idx="179">
                  <c:v>25656</c:v>
                </c:pt>
                <c:pt idx="180">
                  <c:v>25657</c:v>
                </c:pt>
                <c:pt idx="181">
                  <c:v>25658</c:v>
                </c:pt>
                <c:pt idx="182">
                  <c:v>25659</c:v>
                </c:pt>
                <c:pt idx="183">
                  <c:v>25660</c:v>
                </c:pt>
                <c:pt idx="184">
                  <c:v>25661</c:v>
                </c:pt>
                <c:pt idx="185">
                  <c:v>25662</c:v>
                </c:pt>
                <c:pt idx="186">
                  <c:v>25663</c:v>
                </c:pt>
                <c:pt idx="187">
                  <c:v>25664</c:v>
                </c:pt>
                <c:pt idx="188">
                  <c:v>25665</c:v>
                </c:pt>
                <c:pt idx="189">
                  <c:v>25666</c:v>
                </c:pt>
                <c:pt idx="190">
                  <c:v>25667</c:v>
                </c:pt>
                <c:pt idx="191">
                  <c:v>25668</c:v>
                </c:pt>
                <c:pt idx="192">
                  <c:v>25669</c:v>
                </c:pt>
                <c:pt idx="193">
                  <c:v>25670</c:v>
                </c:pt>
                <c:pt idx="194">
                  <c:v>25671</c:v>
                </c:pt>
                <c:pt idx="195">
                  <c:v>25672</c:v>
                </c:pt>
                <c:pt idx="196">
                  <c:v>25673</c:v>
                </c:pt>
                <c:pt idx="197">
                  <c:v>25674</c:v>
                </c:pt>
                <c:pt idx="198">
                  <c:v>25675</c:v>
                </c:pt>
                <c:pt idx="199">
                  <c:v>25676</c:v>
                </c:pt>
                <c:pt idx="200">
                  <c:v>25677</c:v>
                </c:pt>
                <c:pt idx="201">
                  <c:v>25678</c:v>
                </c:pt>
                <c:pt idx="202">
                  <c:v>25679</c:v>
                </c:pt>
                <c:pt idx="203">
                  <c:v>25680</c:v>
                </c:pt>
                <c:pt idx="204">
                  <c:v>25681</c:v>
                </c:pt>
                <c:pt idx="205">
                  <c:v>25682</c:v>
                </c:pt>
                <c:pt idx="206">
                  <c:v>25683</c:v>
                </c:pt>
                <c:pt idx="207">
                  <c:v>25684</c:v>
                </c:pt>
                <c:pt idx="208">
                  <c:v>25685</c:v>
                </c:pt>
                <c:pt idx="209">
                  <c:v>25686</c:v>
                </c:pt>
                <c:pt idx="210">
                  <c:v>25687</c:v>
                </c:pt>
                <c:pt idx="211">
                  <c:v>25688</c:v>
                </c:pt>
                <c:pt idx="212">
                  <c:v>25689</c:v>
                </c:pt>
                <c:pt idx="213">
                  <c:v>25690</c:v>
                </c:pt>
                <c:pt idx="214">
                  <c:v>25691</c:v>
                </c:pt>
                <c:pt idx="215">
                  <c:v>25692</c:v>
                </c:pt>
                <c:pt idx="216">
                  <c:v>25693</c:v>
                </c:pt>
                <c:pt idx="217">
                  <c:v>25694</c:v>
                </c:pt>
                <c:pt idx="218">
                  <c:v>25695</c:v>
                </c:pt>
                <c:pt idx="219">
                  <c:v>25696</c:v>
                </c:pt>
                <c:pt idx="220">
                  <c:v>25697</c:v>
                </c:pt>
                <c:pt idx="221">
                  <c:v>25698</c:v>
                </c:pt>
                <c:pt idx="222">
                  <c:v>25699</c:v>
                </c:pt>
                <c:pt idx="223">
                  <c:v>25700</c:v>
                </c:pt>
                <c:pt idx="224">
                  <c:v>25701</c:v>
                </c:pt>
                <c:pt idx="225">
                  <c:v>25702</c:v>
                </c:pt>
                <c:pt idx="226">
                  <c:v>25703</c:v>
                </c:pt>
                <c:pt idx="227">
                  <c:v>25704</c:v>
                </c:pt>
                <c:pt idx="228">
                  <c:v>25705</c:v>
                </c:pt>
                <c:pt idx="229">
                  <c:v>25706</c:v>
                </c:pt>
                <c:pt idx="230">
                  <c:v>25707</c:v>
                </c:pt>
                <c:pt idx="231">
                  <c:v>25708</c:v>
                </c:pt>
                <c:pt idx="232">
                  <c:v>25709</c:v>
                </c:pt>
                <c:pt idx="233">
                  <c:v>25710</c:v>
                </c:pt>
                <c:pt idx="234">
                  <c:v>25711</c:v>
                </c:pt>
                <c:pt idx="235">
                  <c:v>25712</c:v>
                </c:pt>
                <c:pt idx="236">
                  <c:v>25713</c:v>
                </c:pt>
                <c:pt idx="237">
                  <c:v>25714</c:v>
                </c:pt>
                <c:pt idx="238">
                  <c:v>25715</c:v>
                </c:pt>
                <c:pt idx="239">
                  <c:v>25716</c:v>
                </c:pt>
                <c:pt idx="240">
                  <c:v>25717</c:v>
                </c:pt>
                <c:pt idx="241">
                  <c:v>25718</c:v>
                </c:pt>
                <c:pt idx="242">
                  <c:v>25719</c:v>
                </c:pt>
                <c:pt idx="243">
                  <c:v>25720</c:v>
                </c:pt>
                <c:pt idx="244">
                  <c:v>25721</c:v>
                </c:pt>
                <c:pt idx="245">
                  <c:v>25722</c:v>
                </c:pt>
                <c:pt idx="246">
                  <c:v>25723</c:v>
                </c:pt>
                <c:pt idx="247">
                  <c:v>25724</c:v>
                </c:pt>
                <c:pt idx="248">
                  <c:v>25725</c:v>
                </c:pt>
                <c:pt idx="249">
                  <c:v>25726</c:v>
                </c:pt>
                <c:pt idx="250">
                  <c:v>25727</c:v>
                </c:pt>
                <c:pt idx="251">
                  <c:v>25728</c:v>
                </c:pt>
                <c:pt idx="252">
                  <c:v>25729</c:v>
                </c:pt>
                <c:pt idx="253">
                  <c:v>25730</c:v>
                </c:pt>
                <c:pt idx="254">
                  <c:v>25731</c:v>
                </c:pt>
                <c:pt idx="255">
                  <c:v>25732</c:v>
                </c:pt>
                <c:pt idx="256">
                  <c:v>25733</c:v>
                </c:pt>
                <c:pt idx="257">
                  <c:v>25734</c:v>
                </c:pt>
                <c:pt idx="258">
                  <c:v>25735</c:v>
                </c:pt>
                <c:pt idx="259">
                  <c:v>25736</c:v>
                </c:pt>
                <c:pt idx="260">
                  <c:v>25737</c:v>
                </c:pt>
                <c:pt idx="261">
                  <c:v>25738</c:v>
                </c:pt>
                <c:pt idx="262">
                  <c:v>25739</c:v>
                </c:pt>
                <c:pt idx="263">
                  <c:v>25740</c:v>
                </c:pt>
                <c:pt idx="264">
                  <c:v>25741</c:v>
                </c:pt>
                <c:pt idx="265">
                  <c:v>25742</c:v>
                </c:pt>
                <c:pt idx="266">
                  <c:v>25743</c:v>
                </c:pt>
                <c:pt idx="267">
                  <c:v>25744</c:v>
                </c:pt>
                <c:pt idx="268">
                  <c:v>25745</c:v>
                </c:pt>
                <c:pt idx="269">
                  <c:v>25746</c:v>
                </c:pt>
                <c:pt idx="270">
                  <c:v>25747</c:v>
                </c:pt>
                <c:pt idx="271">
                  <c:v>25748</c:v>
                </c:pt>
                <c:pt idx="272">
                  <c:v>25749</c:v>
                </c:pt>
                <c:pt idx="273">
                  <c:v>25750</c:v>
                </c:pt>
                <c:pt idx="274">
                  <c:v>25751</c:v>
                </c:pt>
                <c:pt idx="275">
                  <c:v>25752</c:v>
                </c:pt>
                <c:pt idx="276">
                  <c:v>25753</c:v>
                </c:pt>
                <c:pt idx="277">
                  <c:v>25754</c:v>
                </c:pt>
                <c:pt idx="278">
                  <c:v>25755</c:v>
                </c:pt>
                <c:pt idx="279">
                  <c:v>25756</c:v>
                </c:pt>
                <c:pt idx="280">
                  <c:v>25757</c:v>
                </c:pt>
                <c:pt idx="281">
                  <c:v>25758</c:v>
                </c:pt>
                <c:pt idx="282">
                  <c:v>25759</c:v>
                </c:pt>
                <c:pt idx="283">
                  <c:v>25760</c:v>
                </c:pt>
                <c:pt idx="284">
                  <c:v>25761</c:v>
                </c:pt>
                <c:pt idx="285">
                  <c:v>25762</c:v>
                </c:pt>
                <c:pt idx="286">
                  <c:v>25763</c:v>
                </c:pt>
                <c:pt idx="287">
                  <c:v>25764</c:v>
                </c:pt>
                <c:pt idx="288">
                  <c:v>25765</c:v>
                </c:pt>
                <c:pt idx="289">
                  <c:v>25766</c:v>
                </c:pt>
                <c:pt idx="290">
                  <c:v>25767</c:v>
                </c:pt>
                <c:pt idx="291">
                  <c:v>25768</c:v>
                </c:pt>
                <c:pt idx="292">
                  <c:v>25769</c:v>
                </c:pt>
                <c:pt idx="293">
                  <c:v>25770</c:v>
                </c:pt>
                <c:pt idx="294">
                  <c:v>25771</c:v>
                </c:pt>
                <c:pt idx="295">
                  <c:v>25772</c:v>
                </c:pt>
                <c:pt idx="296">
                  <c:v>25773</c:v>
                </c:pt>
                <c:pt idx="297">
                  <c:v>25774</c:v>
                </c:pt>
                <c:pt idx="298">
                  <c:v>25775</c:v>
                </c:pt>
                <c:pt idx="299">
                  <c:v>25776</c:v>
                </c:pt>
                <c:pt idx="300">
                  <c:v>25777</c:v>
                </c:pt>
                <c:pt idx="301">
                  <c:v>25778</c:v>
                </c:pt>
                <c:pt idx="302">
                  <c:v>25779</c:v>
                </c:pt>
                <c:pt idx="303">
                  <c:v>25780</c:v>
                </c:pt>
                <c:pt idx="304">
                  <c:v>25781</c:v>
                </c:pt>
                <c:pt idx="305">
                  <c:v>25782</c:v>
                </c:pt>
                <c:pt idx="306">
                  <c:v>25783</c:v>
                </c:pt>
                <c:pt idx="307">
                  <c:v>25784</c:v>
                </c:pt>
                <c:pt idx="308">
                  <c:v>25785</c:v>
                </c:pt>
                <c:pt idx="309">
                  <c:v>25786</c:v>
                </c:pt>
                <c:pt idx="310">
                  <c:v>25787</c:v>
                </c:pt>
                <c:pt idx="311">
                  <c:v>25788</c:v>
                </c:pt>
                <c:pt idx="312">
                  <c:v>25789</c:v>
                </c:pt>
                <c:pt idx="313">
                  <c:v>25790</c:v>
                </c:pt>
                <c:pt idx="314">
                  <c:v>25791</c:v>
                </c:pt>
                <c:pt idx="315">
                  <c:v>25792</c:v>
                </c:pt>
                <c:pt idx="316">
                  <c:v>25793</c:v>
                </c:pt>
                <c:pt idx="317">
                  <c:v>25794</c:v>
                </c:pt>
                <c:pt idx="318">
                  <c:v>25795</c:v>
                </c:pt>
                <c:pt idx="319">
                  <c:v>25796</c:v>
                </c:pt>
                <c:pt idx="320">
                  <c:v>25797</c:v>
                </c:pt>
                <c:pt idx="321">
                  <c:v>25798</c:v>
                </c:pt>
                <c:pt idx="322">
                  <c:v>25799</c:v>
                </c:pt>
                <c:pt idx="323">
                  <c:v>25800</c:v>
                </c:pt>
                <c:pt idx="324">
                  <c:v>25801</c:v>
                </c:pt>
                <c:pt idx="325">
                  <c:v>25802</c:v>
                </c:pt>
                <c:pt idx="326">
                  <c:v>25803</c:v>
                </c:pt>
                <c:pt idx="327">
                  <c:v>25804</c:v>
                </c:pt>
                <c:pt idx="328">
                  <c:v>25805</c:v>
                </c:pt>
                <c:pt idx="329">
                  <c:v>25806</c:v>
                </c:pt>
                <c:pt idx="330">
                  <c:v>25807</c:v>
                </c:pt>
                <c:pt idx="331">
                  <c:v>25808</c:v>
                </c:pt>
                <c:pt idx="332">
                  <c:v>25809</c:v>
                </c:pt>
                <c:pt idx="333">
                  <c:v>25810</c:v>
                </c:pt>
                <c:pt idx="334">
                  <c:v>25811</c:v>
                </c:pt>
                <c:pt idx="335">
                  <c:v>25812</c:v>
                </c:pt>
                <c:pt idx="336">
                  <c:v>25813</c:v>
                </c:pt>
                <c:pt idx="337">
                  <c:v>25814</c:v>
                </c:pt>
                <c:pt idx="338">
                  <c:v>25815</c:v>
                </c:pt>
                <c:pt idx="339">
                  <c:v>25816</c:v>
                </c:pt>
                <c:pt idx="340">
                  <c:v>25817</c:v>
                </c:pt>
                <c:pt idx="341">
                  <c:v>25818</c:v>
                </c:pt>
                <c:pt idx="342">
                  <c:v>25819</c:v>
                </c:pt>
                <c:pt idx="343">
                  <c:v>25820</c:v>
                </c:pt>
                <c:pt idx="344">
                  <c:v>25821</c:v>
                </c:pt>
                <c:pt idx="345">
                  <c:v>25822</c:v>
                </c:pt>
                <c:pt idx="346">
                  <c:v>25823</c:v>
                </c:pt>
                <c:pt idx="347">
                  <c:v>25824</c:v>
                </c:pt>
                <c:pt idx="348">
                  <c:v>25825</c:v>
                </c:pt>
                <c:pt idx="349">
                  <c:v>25826</c:v>
                </c:pt>
                <c:pt idx="350">
                  <c:v>25827</c:v>
                </c:pt>
                <c:pt idx="351">
                  <c:v>25828</c:v>
                </c:pt>
                <c:pt idx="352">
                  <c:v>25829</c:v>
                </c:pt>
                <c:pt idx="353">
                  <c:v>25830</c:v>
                </c:pt>
                <c:pt idx="354">
                  <c:v>25831</c:v>
                </c:pt>
                <c:pt idx="355">
                  <c:v>25832</c:v>
                </c:pt>
                <c:pt idx="356">
                  <c:v>25833</c:v>
                </c:pt>
                <c:pt idx="357">
                  <c:v>25834</c:v>
                </c:pt>
                <c:pt idx="358">
                  <c:v>25835</c:v>
                </c:pt>
                <c:pt idx="359">
                  <c:v>25836</c:v>
                </c:pt>
                <c:pt idx="360">
                  <c:v>25837</c:v>
                </c:pt>
                <c:pt idx="361">
                  <c:v>25838</c:v>
                </c:pt>
                <c:pt idx="362">
                  <c:v>25839</c:v>
                </c:pt>
                <c:pt idx="363">
                  <c:v>25840</c:v>
                </c:pt>
                <c:pt idx="364">
                  <c:v>25841</c:v>
                </c:pt>
                <c:pt idx="365">
                  <c:v>25842</c:v>
                </c:pt>
                <c:pt idx="366">
                  <c:v>25843</c:v>
                </c:pt>
                <c:pt idx="367">
                  <c:v>25844</c:v>
                </c:pt>
                <c:pt idx="368">
                  <c:v>25845</c:v>
                </c:pt>
                <c:pt idx="369">
                  <c:v>25846</c:v>
                </c:pt>
                <c:pt idx="370">
                  <c:v>25847</c:v>
                </c:pt>
                <c:pt idx="371">
                  <c:v>25848</c:v>
                </c:pt>
                <c:pt idx="372">
                  <c:v>25849</c:v>
                </c:pt>
                <c:pt idx="373">
                  <c:v>25850</c:v>
                </c:pt>
                <c:pt idx="374">
                  <c:v>25851</c:v>
                </c:pt>
                <c:pt idx="375">
                  <c:v>25852</c:v>
                </c:pt>
                <c:pt idx="376">
                  <c:v>25853</c:v>
                </c:pt>
                <c:pt idx="377">
                  <c:v>25854</c:v>
                </c:pt>
                <c:pt idx="378">
                  <c:v>25855</c:v>
                </c:pt>
                <c:pt idx="379">
                  <c:v>25856</c:v>
                </c:pt>
                <c:pt idx="380">
                  <c:v>25857</c:v>
                </c:pt>
                <c:pt idx="381">
                  <c:v>25858</c:v>
                </c:pt>
                <c:pt idx="382">
                  <c:v>25859</c:v>
                </c:pt>
                <c:pt idx="383">
                  <c:v>25860</c:v>
                </c:pt>
                <c:pt idx="384">
                  <c:v>25861</c:v>
                </c:pt>
                <c:pt idx="385">
                  <c:v>25862</c:v>
                </c:pt>
                <c:pt idx="386">
                  <c:v>25863</c:v>
                </c:pt>
                <c:pt idx="387">
                  <c:v>25864</c:v>
                </c:pt>
                <c:pt idx="388">
                  <c:v>25865</c:v>
                </c:pt>
                <c:pt idx="389">
                  <c:v>25866</c:v>
                </c:pt>
                <c:pt idx="390">
                  <c:v>25867</c:v>
                </c:pt>
                <c:pt idx="391">
                  <c:v>25868</c:v>
                </c:pt>
                <c:pt idx="392">
                  <c:v>25869</c:v>
                </c:pt>
                <c:pt idx="393">
                  <c:v>25870</c:v>
                </c:pt>
                <c:pt idx="394">
                  <c:v>25871</c:v>
                </c:pt>
                <c:pt idx="395">
                  <c:v>25872</c:v>
                </c:pt>
                <c:pt idx="396">
                  <c:v>25873</c:v>
                </c:pt>
                <c:pt idx="397">
                  <c:v>25874</c:v>
                </c:pt>
                <c:pt idx="398">
                  <c:v>25875</c:v>
                </c:pt>
                <c:pt idx="399">
                  <c:v>25876</c:v>
                </c:pt>
                <c:pt idx="400">
                  <c:v>25877</c:v>
                </c:pt>
                <c:pt idx="401">
                  <c:v>25878</c:v>
                </c:pt>
                <c:pt idx="402">
                  <c:v>25879</c:v>
                </c:pt>
                <c:pt idx="403">
                  <c:v>25880</c:v>
                </c:pt>
                <c:pt idx="404">
                  <c:v>25881</c:v>
                </c:pt>
                <c:pt idx="405">
                  <c:v>25882</c:v>
                </c:pt>
                <c:pt idx="406">
                  <c:v>25883</c:v>
                </c:pt>
                <c:pt idx="407">
                  <c:v>25884</c:v>
                </c:pt>
                <c:pt idx="408">
                  <c:v>25885</c:v>
                </c:pt>
                <c:pt idx="409">
                  <c:v>25886</c:v>
                </c:pt>
                <c:pt idx="410">
                  <c:v>25887</c:v>
                </c:pt>
                <c:pt idx="411">
                  <c:v>25888</c:v>
                </c:pt>
                <c:pt idx="412">
                  <c:v>25889</c:v>
                </c:pt>
                <c:pt idx="413">
                  <c:v>25890</c:v>
                </c:pt>
                <c:pt idx="414">
                  <c:v>25891</c:v>
                </c:pt>
                <c:pt idx="415">
                  <c:v>25892</c:v>
                </c:pt>
                <c:pt idx="416">
                  <c:v>25893</c:v>
                </c:pt>
                <c:pt idx="417">
                  <c:v>25894</c:v>
                </c:pt>
                <c:pt idx="418">
                  <c:v>25895</c:v>
                </c:pt>
                <c:pt idx="419">
                  <c:v>25896</c:v>
                </c:pt>
                <c:pt idx="420">
                  <c:v>25897</c:v>
                </c:pt>
                <c:pt idx="421">
                  <c:v>25898</c:v>
                </c:pt>
                <c:pt idx="422">
                  <c:v>25899</c:v>
                </c:pt>
                <c:pt idx="423">
                  <c:v>25900</c:v>
                </c:pt>
                <c:pt idx="424">
                  <c:v>25901</c:v>
                </c:pt>
                <c:pt idx="425">
                  <c:v>25902</c:v>
                </c:pt>
                <c:pt idx="426">
                  <c:v>25903</c:v>
                </c:pt>
                <c:pt idx="427">
                  <c:v>25904</c:v>
                </c:pt>
                <c:pt idx="428">
                  <c:v>25905</c:v>
                </c:pt>
                <c:pt idx="429">
                  <c:v>25906</c:v>
                </c:pt>
                <c:pt idx="430">
                  <c:v>25907</c:v>
                </c:pt>
                <c:pt idx="431">
                  <c:v>25908</c:v>
                </c:pt>
                <c:pt idx="432">
                  <c:v>25909</c:v>
                </c:pt>
                <c:pt idx="433">
                  <c:v>25910</c:v>
                </c:pt>
                <c:pt idx="434">
                  <c:v>25911</c:v>
                </c:pt>
                <c:pt idx="435">
                  <c:v>25912</c:v>
                </c:pt>
                <c:pt idx="436">
                  <c:v>25913</c:v>
                </c:pt>
                <c:pt idx="437">
                  <c:v>25914</c:v>
                </c:pt>
                <c:pt idx="438">
                  <c:v>25915</c:v>
                </c:pt>
                <c:pt idx="439">
                  <c:v>25916</c:v>
                </c:pt>
                <c:pt idx="440">
                  <c:v>25917</c:v>
                </c:pt>
                <c:pt idx="441">
                  <c:v>25918</c:v>
                </c:pt>
                <c:pt idx="442">
                  <c:v>25919</c:v>
                </c:pt>
                <c:pt idx="443">
                  <c:v>25920</c:v>
                </c:pt>
                <c:pt idx="444">
                  <c:v>25921</c:v>
                </c:pt>
                <c:pt idx="445">
                  <c:v>25922</c:v>
                </c:pt>
                <c:pt idx="446">
                  <c:v>25923</c:v>
                </c:pt>
                <c:pt idx="447">
                  <c:v>25924</c:v>
                </c:pt>
                <c:pt idx="448">
                  <c:v>25925</c:v>
                </c:pt>
                <c:pt idx="449">
                  <c:v>25926</c:v>
                </c:pt>
                <c:pt idx="450">
                  <c:v>25927</c:v>
                </c:pt>
                <c:pt idx="451">
                  <c:v>25928</c:v>
                </c:pt>
                <c:pt idx="452">
                  <c:v>25929</c:v>
                </c:pt>
                <c:pt idx="453">
                  <c:v>25930</c:v>
                </c:pt>
                <c:pt idx="454">
                  <c:v>25931</c:v>
                </c:pt>
                <c:pt idx="455">
                  <c:v>25932</c:v>
                </c:pt>
                <c:pt idx="456">
                  <c:v>25933</c:v>
                </c:pt>
                <c:pt idx="457">
                  <c:v>25934</c:v>
                </c:pt>
                <c:pt idx="458">
                  <c:v>25935</c:v>
                </c:pt>
                <c:pt idx="459">
                  <c:v>25936</c:v>
                </c:pt>
                <c:pt idx="460">
                  <c:v>25937</c:v>
                </c:pt>
                <c:pt idx="461">
                  <c:v>25938</c:v>
                </c:pt>
                <c:pt idx="462">
                  <c:v>25939</c:v>
                </c:pt>
                <c:pt idx="463">
                  <c:v>25940</c:v>
                </c:pt>
                <c:pt idx="464">
                  <c:v>25941</c:v>
                </c:pt>
                <c:pt idx="465">
                  <c:v>25942</c:v>
                </c:pt>
                <c:pt idx="466">
                  <c:v>25943</c:v>
                </c:pt>
                <c:pt idx="467">
                  <c:v>25944</c:v>
                </c:pt>
                <c:pt idx="468">
                  <c:v>25945</c:v>
                </c:pt>
                <c:pt idx="469">
                  <c:v>25946</c:v>
                </c:pt>
                <c:pt idx="470">
                  <c:v>25947</c:v>
                </c:pt>
                <c:pt idx="471">
                  <c:v>25948</c:v>
                </c:pt>
                <c:pt idx="472">
                  <c:v>25949</c:v>
                </c:pt>
                <c:pt idx="473">
                  <c:v>25950</c:v>
                </c:pt>
                <c:pt idx="474">
                  <c:v>25951</c:v>
                </c:pt>
                <c:pt idx="475">
                  <c:v>25952</c:v>
                </c:pt>
                <c:pt idx="476">
                  <c:v>25953</c:v>
                </c:pt>
                <c:pt idx="477">
                  <c:v>25954</c:v>
                </c:pt>
                <c:pt idx="478">
                  <c:v>25955</c:v>
                </c:pt>
                <c:pt idx="479">
                  <c:v>25956</c:v>
                </c:pt>
                <c:pt idx="480">
                  <c:v>25957</c:v>
                </c:pt>
                <c:pt idx="481">
                  <c:v>25958</c:v>
                </c:pt>
                <c:pt idx="482">
                  <c:v>25959</c:v>
                </c:pt>
                <c:pt idx="483">
                  <c:v>25960</c:v>
                </c:pt>
                <c:pt idx="484">
                  <c:v>25961</c:v>
                </c:pt>
                <c:pt idx="485">
                  <c:v>25962</c:v>
                </c:pt>
                <c:pt idx="486">
                  <c:v>25963</c:v>
                </c:pt>
                <c:pt idx="487">
                  <c:v>25964</c:v>
                </c:pt>
                <c:pt idx="488">
                  <c:v>25965</c:v>
                </c:pt>
                <c:pt idx="489">
                  <c:v>25966</c:v>
                </c:pt>
                <c:pt idx="490">
                  <c:v>25967</c:v>
                </c:pt>
                <c:pt idx="491">
                  <c:v>25968</c:v>
                </c:pt>
                <c:pt idx="492">
                  <c:v>25969</c:v>
                </c:pt>
                <c:pt idx="493">
                  <c:v>25970</c:v>
                </c:pt>
                <c:pt idx="494">
                  <c:v>25971</c:v>
                </c:pt>
                <c:pt idx="495">
                  <c:v>25972</c:v>
                </c:pt>
                <c:pt idx="496">
                  <c:v>25973</c:v>
                </c:pt>
                <c:pt idx="497">
                  <c:v>25974</c:v>
                </c:pt>
                <c:pt idx="498">
                  <c:v>25975</c:v>
                </c:pt>
                <c:pt idx="499">
                  <c:v>25976</c:v>
                </c:pt>
                <c:pt idx="500">
                  <c:v>25977</c:v>
                </c:pt>
                <c:pt idx="501">
                  <c:v>25978</c:v>
                </c:pt>
                <c:pt idx="502">
                  <c:v>25979</c:v>
                </c:pt>
                <c:pt idx="503">
                  <c:v>25980</c:v>
                </c:pt>
                <c:pt idx="504">
                  <c:v>25981</c:v>
                </c:pt>
                <c:pt idx="505">
                  <c:v>25982</c:v>
                </c:pt>
                <c:pt idx="506">
                  <c:v>25983</c:v>
                </c:pt>
                <c:pt idx="507">
                  <c:v>25984</c:v>
                </c:pt>
                <c:pt idx="508">
                  <c:v>25985</c:v>
                </c:pt>
                <c:pt idx="509">
                  <c:v>25986</c:v>
                </c:pt>
                <c:pt idx="510">
                  <c:v>25987</c:v>
                </c:pt>
                <c:pt idx="511">
                  <c:v>25988</c:v>
                </c:pt>
                <c:pt idx="512">
                  <c:v>25989</c:v>
                </c:pt>
                <c:pt idx="513">
                  <c:v>25990</c:v>
                </c:pt>
                <c:pt idx="514">
                  <c:v>25991</c:v>
                </c:pt>
                <c:pt idx="515">
                  <c:v>25992</c:v>
                </c:pt>
                <c:pt idx="516">
                  <c:v>25993</c:v>
                </c:pt>
                <c:pt idx="517">
                  <c:v>25994</c:v>
                </c:pt>
                <c:pt idx="518">
                  <c:v>25995</c:v>
                </c:pt>
                <c:pt idx="519">
                  <c:v>25996</c:v>
                </c:pt>
                <c:pt idx="520">
                  <c:v>25997</c:v>
                </c:pt>
                <c:pt idx="521">
                  <c:v>25998</c:v>
                </c:pt>
                <c:pt idx="522">
                  <c:v>25999</c:v>
                </c:pt>
                <c:pt idx="523">
                  <c:v>26000</c:v>
                </c:pt>
                <c:pt idx="524">
                  <c:v>26001</c:v>
                </c:pt>
                <c:pt idx="525">
                  <c:v>26002</c:v>
                </c:pt>
                <c:pt idx="526">
                  <c:v>26003</c:v>
                </c:pt>
                <c:pt idx="527">
                  <c:v>26004</c:v>
                </c:pt>
                <c:pt idx="528">
                  <c:v>26005</c:v>
                </c:pt>
                <c:pt idx="529">
                  <c:v>26006</c:v>
                </c:pt>
                <c:pt idx="530">
                  <c:v>26007</c:v>
                </c:pt>
                <c:pt idx="531">
                  <c:v>26008</c:v>
                </c:pt>
                <c:pt idx="532">
                  <c:v>26009</c:v>
                </c:pt>
                <c:pt idx="533">
                  <c:v>26010</c:v>
                </c:pt>
                <c:pt idx="534">
                  <c:v>26011</c:v>
                </c:pt>
                <c:pt idx="535">
                  <c:v>26012</c:v>
                </c:pt>
                <c:pt idx="536">
                  <c:v>26013</c:v>
                </c:pt>
                <c:pt idx="537">
                  <c:v>26014</c:v>
                </c:pt>
                <c:pt idx="538">
                  <c:v>26015</c:v>
                </c:pt>
                <c:pt idx="539">
                  <c:v>26016</c:v>
                </c:pt>
                <c:pt idx="540">
                  <c:v>26017</c:v>
                </c:pt>
                <c:pt idx="541">
                  <c:v>26018</c:v>
                </c:pt>
                <c:pt idx="542">
                  <c:v>26019</c:v>
                </c:pt>
                <c:pt idx="543">
                  <c:v>26020</c:v>
                </c:pt>
                <c:pt idx="544">
                  <c:v>26021</c:v>
                </c:pt>
                <c:pt idx="545">
                  <c:v>26022</c:v>
                </c:pt>
                <c:pt idx="546">
                  <c:v>26023</c:v>
                </c:pt>
                <c:pt idx="547">
                  <c:v>26024</c:v>
                </c:pt>
                <c:pt idx="548">
                  <c:v>26025</c:v>
                </c:pt>
                <c:pt idx="549">
                  <c:v>26026</c:v>
                </c:pt>
                <c:pt idx="550">
                  <c:v>26027</c:v>
                </c:pt>
                <c:pt idx="551">
                  <c:v>26028</c:v>
                </c:pt>
                <c:pt idx="552">
                  <c:v>26029</c:v>
                </c:pt>
                <c:pt idx="553">
                  <c:v>26030</c:v>
                </c:pt>
                <c:pt idx="554">
                  <c:v>26031</c:v>
                </c:pt>
                <c:pt idx="555">
                  <c:v>26032</c:v>
                </c:pt>
                <c:pt idx="556">
                  <c:v>26033</c:v>
                </c:pt>
                <c:pt idx="557">
                  <c:v>26034</c:v>
                </c:pt>
                <c:pt idx="558">
                  <c:v>26035</c:v>
                </c:pt>
                <c:pt idx="559">
                  <c:v>26036</c:v>
                </c:pt>
                <c:pt idx="560">
                  <c:v>26037</c:v>
                </c:pt>
                <c:pt idx="561">
                  <c:v>26038</c:v>
                </c:pt>
                <c:pt idx="562">
                  <c:v>26039</c:v>
                </c:pt>
                <c:pt idx="563">
                  <c:v>26040</c:v>
                </c:pt>
                <c:pt idx="564">
                  <c:v>26041</c:v>
                </c:pt>
                <c:pt idx="565">
                  <c:v>26042</c:v>
                </c:pt>
                <c:pt idx="566">
                  <c:v>26043</c:v>
                </c:pt>
                <c:pt idx="567">
                  <c:v>26044</c:v>
                </c:pt>
                <c:pt idx="568">
                  <c:v>26045</c:v>
                </c:pt>
                <c:pt idx="569">
                  <c:v>26046</c:v>
                </c:pt>
                <c:pt idx="570">
                  <c:v>26047</c:v>
                </c:pt>
                <c:pt idx="571">
                  <c:v>26048</c:v>
                </c:pt>
                <c:pt idx="572">
                  <c:v>26049</c:v>
                </c:pt>
                <c:pt idx="573">
                  <c:v>26050</c:v>
                </c:pt>
                <c:pt idx="574">
                  <c:v>26051</c:v>
                </c:pt>
                <c:pt idx="575">
                  <c:v>26052</c:v>
                </c:pt>
                <c:pt idx="576">
                  <c:v>26053</c:v>
                </c:pt>
                <c:pt idx="577">
                  <c:v>26054</c:v>
                </c:pt>
                <c:pt idx="578">
                  <c:v>26055</c:v>
                </c:pt>
                <c:pt idx="579">
                  <c:v>26056</c:v>
                </c:pt>
                <c:pt idx="580">
                  <c:v>26057</c:v>
                </c:pt>
                <c:pt idx="581">
                  <c:v>26058</c:v>
                </c:pt>
                <c:pt idx="582">
                  <c:v>26059</c:v>
                </c:pt>
                <c:pt idx="583">
                  <c:v>26060</c:v>
                </c:pt>
                <c:pt idx="584">
                  <c:v>26061</c:v>
                </c:pt>
                <c:pt idx="585">
                  <c:v>26062</c:v>
                </c:pt>
                <c:pt idx="586">
                  <c:v>26063</c:v>
                </c:pt>
                <c:pt idx="587">
                  <c:v>26064</c:v>
                </c:pt>
                <c:pt idx="588">
                  <c:v>26065</c:v>
                </c:pt>
                <c:pt idx="589">
                  <c:v>26066</c:v>
                </c:pt>
                <c:pt idx="590">
                  <c:v>26067</c:v>
                </c:pt>
                <c:pt idx="591">
                  <c:v>26068</c:v>
                </c:pt>
                <c:pt idx="592">
                  <c:v>26069</c:v>
                </c:pt>
                <c:pt idx="593">
                  <c:v>26070</c:v>
                </c:pt>
                <c:pt idx="594">
                  <c:v>26071</c:v>
                </c:pt>
                <c:pt idx="595">
                  <c:v>26072</c:v>
                </c:pt>
                <c:pt idx="596">
                  <c:v>26073</c:v>
                </c:pt>
                <c:pt idx="597">
                  <c:v>26074</c:v>
                </c:pt>
                <c:pt idx="598">
                  <c:v>26075</c:v>
                </c:pt>
                <c:pt idx="599">
                  <c:v>26076</c:v>
                </c:pt>
                <c:pt idx="600">
                  <c:v>26077</c:v>
                </c:pt>
                <c:pt idx="601">
                  <c:v>26078</c:v>
                </c:pt>
                <c:pt idx="602">
                  <c:v>26079</c:v>
                </c:pt>
                <c:pt idx="603">
                  <c:v>26080</c:v>
                </c:pt>
                <c:pt idx="604">
                  <c:v>26081</c:v>
                </c:pt>
                <c:pt idx="605">
                  <c:v>26082</c:v>
                </c:pt>
                <c:pt idx="606">
                  <c:v>26083</c:v>
                </c:pt>
                <c:pt idx="607">
                  <c:v>26084</c:v>
                </c:pt>
                <c:pt idx="608">
                  <c:v>26085</c:v>
                </c:pt>
                <c:pt idx="609">
                  <c:v>26086</c:v>
                </c:pt>
                <c:pt idx="610">
                  <c:v>26087</c:v>
                </c:pt>
                <c:pt idx="611">
                  <c:v>26088</c:v>
                </c:pt>
                <c:pt idx="612">
                  <c:v>26089</c:v>
                </c:pt>
                <c:pt idx="613">
                  <c:v>26090</c:v>
                </c:pt>
                <c:pt idx="614">
                  <c:v>26091</c:v>
                </c:pt>
                <c:pt idx="615">
                  <c:v>26092</c:v>
                </c:pt>
                <c:pt idx="616">
                  <c:v>26093</c:v>
                </c:pt>
                <c:pt idx="617">
                  <c:v>26094</c:v>
                </c:pt>
                <c:pt idx="618">
                  <c:v>26095</c:v>
                </c:pt>
                <c:pt idx="619">
                  <c:v>26096</c:v>
                </c:pt>
                <c:pt idx="620">
                  <c:v>26097</c:v>
                </c:pt>
                <c:pt idx="621">
                  <c:v>26098</c:v>
                </c:pt>
                <c:pt idx="622">
                  <c:v>26099</c:v>
                </c:pt>
                <c:pt idx="623">
                  <c:v>26100</c:v>
                </c:pt>
                <c:pt idx="624">
                  <c:v>26101</c:v>
                </c:pt>
                <c:pt idx="625">
                  <c:v>26102</c:v>
                </c:pt>
                <c:pt idx="626">
                  <c:v>26103</c:v>
                </c:pt>
                <c:pt idx="627">
                  <c:v>26104</c:v>
                </c:pt>
                <c:pt idx="628">
                  <c:v>26105</c:v>
                </c:pt>
                <c:pt idx="629">
                  <c:v>26106</c:v>
                </c:pt>
                <c:pt idx="630">
                  <c:v>26107</c:v>
                </c:pt>
                <c:pt idx="631">
                  <c:v>26108</c:v>
                </c:pt>
                <c:pt idx="632">
                  <c:v>26109</c:v>
                </c:pt>
                <c:pt idx="633">
                  <c:v>26110</c:v>
                </c:pt>
                <c:pt idx="634">
                  <c:v>26111</c:v>
                </c:pt>
                <c:pt idx="635">
                  <c:v>26112</c:v>
                </c:pt>
                <c:pt idx="636">
                  <c:v>26113</c:v>
                </c:pt>
                <c:pt idx="637">
                  <c:v>26114</c:v>
                </c:pt>
                <c:pt idx="638">
                  <c:v>26115</c:v>
                </c:pt>
                <c:pt idx="639">
                  <c:v>26116</c:v>
                </c:pt>
                <c:pt idx="640">
                  <c:v>26117</c:v>
                </c:pt>
                <c:pt idx="641">
                  <c:v>26118</c:v>
                </c:pt>
                <c:pt idx="642">
                  <c:v>26119</c:v>
                </c:pt>
                <c:pt idx="643">
                  <c:v>26120</c:v>
                </c:pt>
                <c:pt idx="644">
                  <c:v>26121</c:v>
                </c:pt>
                <c:pt idx="645">
                  <c:v>26122</c:v>
                </c:pt>
                <c:pt idx="646">
                  <c:v>26123</c:v>
                </c:pt>
                <c:pt idx="647">
                  <c:v>26124</c:v>
                </c:pt>
                <c:pt idx="648">
                  <c:v>26125</c:v>
                </c:pt>
                <c:pt idx="649">
                  <c:v>26126</c:v>
                </c:pt>
                <c:pt idx="650">
                  <c:v>26127</c:v>
                </c:pt>
                <c:pt idx="651">
                  <c:v>26128</c:v>
                </c:pt>
                <c:pt idx="652">
                  <c:v>26129</c:v>
                </c:pt>
                <c:pt idx="653">
                  <c:v>26130</c:v>
                </c:pt>
                <c:pt idx="654">
                  <c:v>26131</c:v>
                </c:pt>
                <c:pt idx="655">
                  <c:v>26132</c:v>
                </c:pt>
                <c:pt idx="656">
                  <c:v>26133</c:v>
                </c:pt>
                <c:pt idx="657">
                  <c:v>26134</c:v>
                </c:pt>
                <c:pt idx="658">
                  <c:v>26135</c:v>
                </c:pt>
                <c:pt idx="659">
                  <c:v>26136</c:v>
                </c:pt>
                <c:pt idx="660">
                  <c:v>26137</c:v>
                </c:pt>
                <c:pt idx="661">
                  <c:v>26138</c:v>
                </c:pt>
                <c:pt idx="662">
                  <c:v>26139</c:v>
                </c:pt>
                <c:pt idx="663">
                  <c:v>26140</c:v>
                </c:pt>
                <c:pt idx="664">
                  <c:v>26141</c:v>
                </c:pt>
                <c:pt idx="665">
                  <c:v>26142</c:v>
                </c:pt>
                <c:pt idx="666">
                  <c:v>26143</c:v>
                </c:pt>
                <c:pt idx="667">
                  <c:v>26144</c:v>
                </c:pt>
                <c:pt idx="668">
                  <c:v>26145</c:v>
                </c:pt>
                <c:pt idx="669">
                  <c:v>26146</c:v>
                </c:pt>
                <c:pt idx="670">
                  <c:v>26147</c:v>
                </c:pt>
                <c:pt idx="671">
                  <c:v>26148</c:v>
                </c:pt>
                <c:pt idx="672">
                  <c:v>26149</c:v>
                </c:pt>
                <c:pt idx="673">
                  <c:v>26150</c:v>
                </c:pt>
                <c:pt idx="674">
                  <c:v>26151</c:v>
                </c:pt>
                <c:pt idx="675">
                  <c:v>26152</c:v>
                </c:pt>
                <c:pt idx="676">
                  <c:v>26153</c:v>
                </c:pt>
                <c:pt idx="677">
                  <c:v>26154</c:v>
                </c:pt>
                <c:pt idx="678">
                  <c:v>26155</c:v>
                </c:pt>
                <c:pt idx="679">
                  <c:v>26156</c:v>
                </c:pt>
                <c:pt idx="680">
                  <c:v>26157</c:v>
                </c:pt>
                <c:pt idx="681">
                  <c:v>26158</c:v>
                </c:pt>
                <c:pt idx="682">
                  <c:v>26159</c:v>
                </c:pt>
                <c:pt idx="683">
                  <c:v>26160</c:v>
                </c:pt>
                <c:pt idx="684">
                  <c:v>26161</c:v>
                </c:pt>
                <c:pt idx="685">
                  <c:v>26162</c:v>
                </c:pt>
                <c:pt idx="686">
                  <c:v>26163</c:v>
                </c:pt>
                <c:pt idx="687">
                  <c:v>26164</c:v>
                </c:pt>
                <c:pt idx="688">
                  <c:v>26165</c:v>
                </c:pt>
                <c:pt idx="689">
                  <c:v>26166</c:v>
                </c:pt>
                <c:pt idx="690">
                  <c:v>26167</c:v>
                </c:pt>
                <c:pt idx="691">
                  <c:v>26168</c:v>
                </c:pt>
                <c:pt idx="692">
                  <c:v>26169</c:v>
                </c:pt>
                <c:pt idx="693">
                  <c:v>26170</c:v>
                </c:pt>
                <c:pt idx="694">
                  <c:v>26171</c:v>
                </c:pt>
                <c:pt idx="695">
                  <c:v>26172</c:v>
                </c:pt>
                <c:pt idx="696">
                  <c:v>26173</c:v>
                </c:pt>
                <c:pt idx="697">
                  <c:v>26174</c:v>
                </c:pt>
                <c:pt idx="698">
                  <c:v>26175</c:v>
                </c:pt>
                <c:pt idx="699">
                  <c:v>26176</c:v>
                </c:pt>
                <c:pt idx="700">
                  <c:v>26177</c:v>
                </c:pt>
                <c:pt idx="701">
                  <c:v>26178</c:v>
                </c:pt>
                <c:pt idx="702">
                  <c:v>26179</c:v>
                </c:pt>
                <c:pt idx="703">
                  <c:v>26180</c:v>
                </c:pt>
                <c:pt idx="704">
                  <c:v>26181</c:v>
                </c:pt>
                <c:pt idx="705">
                  <c:v>26182</c:v>
                </c:pt>
                <c:pt idx="706">
                  <c:v>26183</c:v>
                </c:pt>
                <c:pt idx="707">
                  <c:v>26184</c:v>
                </c:pt>
                <c:pt idx="708">
                  <c:v>26185</c:v>
                </c:pt>
                <c:pt idx="709">
                  <c:v>26186</c:v>
                </c:pt>
                <c:pt idx="710">
                  <c:v>26187</c:v>
                </c:pt>
                <c:pt idx="711">
                  <c:v>26188</c:v>
                </c:pt>
                <c:pt idx="712">
                  <c:v>26189</c:v>
                </c:pt>
                <c:pt idx="713">
                  <c:v>26190</c:v>
                </c:pt>
                <c:pt idx="714">
                  <c:v>26191</c:v>
                </c:pt>
                <c:pt idx="715">
                  <c:v>26192</c:v>
                </c:pt>
                <c:pt idx="716">
                  <c:v>26193</c:v>
                </c:pt>
                <c:pt idx="717">
                  <c:v>26194</c:v>
                </c:pt>
                <c:pt idx="718">
                  <c:v>26195</c:v>
                </c:pt>
                <c:pt idx="719">
                  <c:v>26196</c:v>
                </c:pt>
                <c:pt idx="720">
                  <c:v>26197</c:v>
                </c:pt>
                <c:pt idx="721">
                  <c:v>26198</c:v>
                </c:pt>
                <c:pt idx="722">
                  <c:v>26199</c:v>
                </c:pt>
                <c:pt idx="723">
                  <c:v>26200</c:v>
                </c:pt>
                <c:pt idx="724">
                  <c:v>26201</c:v>
                </c:pt>
                <c:pt idx="725">
                  <c:v>26202</c:v>
                </c:pt>
                <c:pt idx="726">
                  <c:v>26203</c:v>
                </c:pt>
                <c:pt idx="727">
                  <c:v>26204</c:v>
                </c:pt>
                <c:pt idx="728">
                  <c:v>26205</c:v>
                </c:pt>
                <c:pt idx="729">
                  <c:v>26206</c:v>
                </c:pt>
                <c:pt idx="730">
                  <c:v>26207</c:v>
                </c:pt>
                <c:pt idx="731">
                  <c:v>26208</c:v>
                </c:pt>
                <c:pt idx="732">
                  <c:v>26209</c:v>
                </c:pt>
                <c:pt idx="733">
                  <c:v>26210</c:v>
                </c:pt>
                <c:pt idx="734">
                  <c:v>26211</c:v>
                </c:pt>
                <c:pt idx="735">
                  <c:v>26212</c:v>
                </c:pt>
                <c:pt idx="736">
                  <c:v>26213</c:v>
                </c:pt>
                <c:pt idx="737">
                  <c:v>26214</c:v>
                </c:pt>
                <c:pt idx="738">
                  <c:v>26215</c:v>
                </c:pt>
                <c:pt idx="739">
                  <c:v>26216</c:v>
                </c:pt>
                <c:pt idx="740">
                  <c:v>26217</c:v>
                </c:pt>
                <c:pt idx="741">
                  <c:v>26218</c:v>
                </c:pt>
                <c:pt idx="742">
                  <c:v>26219</c:v>
                </c:pt>
                <c:pt idx="743">
                  <c:v>26220</c:v>
                </c:pt>
                <c:pt idx="744">
                  <c:v>26221</c:v>
                </c:pt>
                <c:pt idx="745">
                  <c:v>26222</c:v>
                </c:pt>
                <c:pt idx="746">
                  <c:v>26223</c:v>
                </c:pt>
                <c:pt idx="747">
                  <c:v>26224</c:v>
                </c:pt>
                <c:pt idx="748">
                  <c:v>26225</c:v>
                </c:pt>
                <c:pt idx="749">
                  <c:v>26226</c:v>
                </c:pt>
                <c:pt idx="750">
                  <c:v>26227</c:v>
                </c:pt>
                <c:pt idx="751">
                  <c:v>26228</c:v>
                </c:pt>
                <c:pt idx="752">
                  <c:v>26229</c:v>
                </c:pt>
                <c:pt idx="753">
                  <c:v>26230</c:v>
                </c:pt>
                <c:pt idx="754">
                  <c:v>26231</c:v>
                </c:pt>
                <c:pt idx="755">
                  <c:v>26232</c:v>
                </c:pt>
                <c:pt idx="756">
                  <c:v>26233</c:v>
                </c:pt>
                <c:pt idx="757">
                  <c:v>26234</c:v>
                </c:pt>
                <c:pt idx="758">
                  <c:v>26235</c:v>
                </c:pt>
                <c:pt idx="759">
                  <c:v>26236</c:v>
                </c:pt>
                <c:pt idx="760">
                  <c:v>26237</c:v>
                </c:pt>
                <c:pt idx="761">
                  <c:v>26238</c:v>
                </c:pt>
                <c:pt idx="762">
                  <c:v>26239</c:v>
                </c:pt>
                <c:pt idx="763">
                  <c:v>26240</c:v>
                </c:pt>
                <c:pt idx="764">
                  <c:v>26241</c:v>
                </c:pt>
                <c:pt idx="765">
                  <c:v>26242</c:v>
                </c:pt>
                <c:pt idx="766">
                  <c:v>26243</c:v>
                </c:pt>
                <c:pt idx="767">
                  <c:v>26244</c:v>
                </c:pt>
                <c:pt idx="768">
                  <c:v>26245</c:v>
                </c:pt>
                <c:pt idx="769">
                  <c:v>26246</c:v>
                </c:pt>
                <c:pt idx="770">
                  <c:v>26247</c:v>
                </c:pt>
                <c:pt idx="771">
                  <c:v>26248</c:v>
                </c:pt>
                <c:pt idx="772">
                  <c:v>26249</c:v>
                </c:pt>
                <c:pt idx="773">
                  <c:v>26250</c:v>
                </c:pt>
                <c:pt idx="774">
                  <c:v>26251</c:v>
                </c:pt>
                <c:pt idx="775">
                  <c:v>26252</c:v>
                </c:pt>
                <c:pt idx="776">
                  <c:v>26253</c:v>
                </c:pt>
                <c:pt idx="777">
                  <c:v>26254</c:v>
                </c:pt>
                <c:pt idx="778">
                  <c:v>26255</c:v>
                </c:pt>
                <c:pt idx="779">
                  <c:v>26256</c:v>
                </c:pt>
                <c:pt idx="780">
                  <c:v>26257</c:v>
                </c:pt>
                <c:pt idx="781">
                  <c:v>26258</c:v>
                </c:pt>
                <c:pt idx="782">
                  <c:v>26259</c:v>
                </c:pt>
                <c:pt idx="783">
                  <c:v>26260</c:v>
                </c:pt>
                <c:pt idx="784">
                  <c:v>26261</c:v>
                </c:pt>
                <c:pt idx="785">
                  <c:v>26262</c:v>
                </c:pt>
                <c:pt idx="786">
                  <c:v>26263</c:v>
                </c:pt>
                <c:pt idx="787">
                  <c:v>26264</c:v>
                </c:pt>
                <c:pt idx="788">
                  <c:v>26265</c:v>
                </c:pt>
                <c:pt idx="789">
                  <c:v>26266</c:v>
                </c:pt>
                <c:pt idx="790">
                  <c:v>26267</c:v>
                </c:pt>
                <c:pt idx="791">
                  <c:v>26268</c:v>
                </c:pt>
                <c:pt idx="792">
                  <c:v>26269</c:v>
                </c:pt>
                <c:pt idx="793">
                  <c:v>26270</c:v>
                </c:pt>
                <c:pt idx="794">
                  <c:v>26271</c:v>
                </c:pt>
                <c:pt idx="795">
                  <c:v>26272</c:v>
                </c:pt>
                <c:pt idx="796">
                  <c:v>26273</c:v>
                </c:pt>
                <c:pt idx="797">
                  <c:v>26274</c:v>
                </c:pt>
                <c:pt idx="798">
                  <c:v>26275</c:v>
                </c:pt>
                <c:pt idx="799">
                  <c:v>26276</c:v>
                </c:pt>
                <c:pt idx="800">
                  <c:v>26277</c:v>
                </c:pt>
                <c:pt idx="801">
                  <c:v>26278</c:v>
                </c:pt>
                <c:pt idx="802">
                  <c:v>26279</c:v>
                </c:pt>
                <c:pt idx="803">
                  <c:v>26280</c:v>
                </c:pt>
                <c:pt idx="804">
                  <c:v>26281</c:v>
                </c:pt>
                <c:pt idx="805">
                  <c:v>26282</c:v>
                </c:pt>
                <c:pt idx="806">
                  <c:v>26283</c:v>
                </c:pt>
                <c:pt idx="807">
                  <c:v>26284</c:v>
                </c:pt>
                <c:pt idx="808">
                  <c:v>26285</c:v>
                </c:pt>
                <c:pt idx="809">
                  <c:v>26286</c:v>
                </c:pt>
                <c:pt idx="810">
                  <c:v>26287</c:v>
                </c:pt>
                <c:pt idx="811">
                  <c:v>26288</c:v>
                </c:pt>
                <c:pt idx="812">
                  <c:v>26289</c:v>
                </c:pt>
                <c:pt idx="813">
                  <c:v>26290</c:v>
                </c:pt>
                <c:pt idx="814">
                  <c:v>26291</c:v>
                </c:pt>
                <c:pt idx="815">
                  <c:v>26292</c:v>
                </c:pt>
                <c:pt idx="816">
                  <c:v>26293</c:v>
                </c:pt>
                <c:pt idx="817">
                  <c:v>26294</c:v>
                </c:pt>
                <c:pt idx="818">
                  <c:v>26295</c:v>
                </c:pt>
                <c:pt idx="819">
                  <c:v>26296</c:v>
                </c:pt>
                <c:pt idx="820">
                  <c:v>26297</c:v>
                </c:pt>
                <c:pt idx="821">
                  <c:v>26298</c:v>
                </c:pt>
                <c:pt idx="822">
                  <c:v>26299</c:v>
                </c:pt>
                <c:pt idx="823">
                  <c:v>26300</c:v>
                </c:pt>
                <c:pt idx="824">
                  <c:v>26301</c:v>
                </c:pt>
                <c:pt idx="825">
                  <c:v>26302</c:v>
                </c:pt>
                <c:pt idx="826">
                  <c:v>26303</c:v>
                </c:pt>
                <c:pt idx="827">
                  <c:v>26304</c:v>
                </c:pt>
                <c:pt idx="828">
                  <c:v>26305</c:v>
                </c:pt>
                <c:pt idx="829">
                  <c:v>26306</c:v>
                </c:pt>
                <c:pt idx="830">
                  <c:v>26307</c:v>
                </c:pt>
                <c:pt idx="831">
                  <c:v>26308</c:v>
                </c:pt>
                <c:pt idx="832">
                  <c:v>26309</c:v>
                </c:pt>
                <c:pt idx="833">
                  <c:v>26310</c:v>
                </c:pt>
                <c:pt idx="834">
                  <c:v>26311</c:v>
                </c:pt>
                <c:pt idx="835">
                  <c:v>26312</c:v>
                </c:pt>
                <c:pt idx="836">
                  <c:v>26313</c:v>
                </c:pt>
                <c:pt idx="837">
                  <c:v>26314</c:v>
                </c:pt>
                <c:pt idx="838">
                  <c:v>26315</c:v>
                </c:pt>
                <c:pt idx="839">
                  <c:v>26316</c:v>
                </c:pt>
                <c:pt idx="840">
                  <c:v>26317</c:v>
                </c:pt>
                <c:pt idx="841">
                  <c:v>26318</c:v>
                </c:pt>
                <c:pt idx="842">
                  <c:v>26319</c:v>
                </c:pt>
                <c:pt idx="843">
                  <c:v>26320</c:v>
                </c:pt>
                <c:pt idx="844">
                  <c:v>26321</c:v>
                </c:pt>
                <c:pt idx="845">
                  <c:v>26322</c:v>
                </c:pt>
                <c:pt idx="846">
                  <c:v>26323</c:v>
                </c:pt>
                <c:pt idx="847">
                  <c:v>26324</c:v>
                </c:pt>
                <c:pt idx="848">
                  <c:v>26325</c:v>
                </c:pt>
                <c:pt idx="849">
                  <c:v>26326</c:v>
                </c:pt>
                <c:pt idx="850">
                  <c:v>26327</c:v>
                </c:pt>
                <c:pt idx="851">
                  <c:v>26328</c:v>
                </c:pt>
                <c:pt idx="852">
                  <c:v>26329</c:v>
                </c:pt>
                <c:pt idx="853">
                  <c:v>26330</c:v>
                </c:pt>
                <c:pt idx="854">
                  <c:v>26331</c:v>
                </c:pt>
                <c:pt idx="855">
                  <c:v>26332</c:v>
                </c:pt>
                <c:pt idx="856">
                  <c:v>26333</c:v>
                </c:pt>
                <c:pt idx="857">
                  <c:v>26334</c:v>
                </c:pt>
                <c:pt idx="858">
                  <c:v>26335</c:v>
                </c:pt>
                <c:pt idx="859">
                  <c:v>26336</c:v>
                </c:pt>
                <c:pt idx="860">
                  <c:v>26337</c:v>
                </c:pt>
                <c:pt idx="861">
                  <c:v>26338</c:v>
                </c:pt>
                <c:pt idx="862">
                  <c:v>26339</c:v>
                </c:pt>
                <c:pt idx="863">
                  <c:v>26340</c:v>
                </c:pt>
                <c:pt idx="864">
                  <c:v>26341</c:v>
                </c:pt>
                <c:pt idx="865">
                  <c:v>26342</c:v>
                </c:pt>
                <c:pt idx="866">
                  <c:v>26343</c:v>
                </c:pt>
                <c:pt idx="867">
                  <c:v>26344</c:v>
                </c:pt>
                <c:pt idx="868">
                  <c:v>26345</c:v>
                </c:pt>
                <c:pt idx="869">
                  <c:v>26346</c:v>
                </c:pt>
                <c:pt idx="870">
                  <c:v>26347</c:v>
                </c:pt>
                <c:pt idx="871">
                  <c:v>26348</c:v>
                </c:pt>
                <c:pt idx="872">
                  <c:v>26349</c:v>
                </c:pt>
                <c:pt idx="873">
                  <c:v>26350</c:v>
                </c:pt>
                <c:pt idx="874">
                  <c:v>26351</c:v>
                </c:pt>
                <c:pt idx="875">
                  <c:v>26352</c:v>
                </c:pt>
                <c:pt idx="876">
                  <c:v>26353</c:v>
                </c:pt>
                <c:pt idx="877">
                  <c:v>26354</c:v>
                </c:pt>
                <c:pt idx="878">
                  <c:v>26355</c:v>
                </c:pt>
                <c:pt idx="879">
                  <c:v>26356</c:v>
                </c:pt>
                <c:pt idx="880">
                  <c:v>26357</c:v>
                </c:pt>
                <c:pt idx="881">
                  <c:v>26358</c:v>
                </c:pt>
                <c:pt idx="882">
                  <c:v>26359</c:v>
                </c:pt>
                <c:pt idx="883">
                  <c:v>26360</c:v>
                </c:pt>
                <c:pt idx="884">
                  <c:v>26361</c:v>
                </c:pt>
                <c:pt idx="885">
                  <c:v>26362</c:v>
                </c:pt>
                <c:pt idx="886">
                  <c:v>26363</c:v>
                </c:pt>
                <c:pt idx="887">
                  <c:v>26364</c:v>
                </c:pt>
                <c:pt idx="888">
                  <c:v>26365</c:v>
                </c:pt>
                <c:pt idx="889">
                  <c:v>26366</c:v>
                </c:pt>
                <c:pt idx="890">
                  <c:v>26367</c:v>
                </c:pt>
                <c:pt idx="891">
                  <c:v>26368</c:v>
                </c:pt>
                <c:pt idx="892">
                  <c:v>26369</c:v>
                </c:pt>
                <c:pt idx="893">
                  <c:v>26370</c:v>
                </c:pt>
                <c:pt idx="894">
                  <c:v>26371</c:v>
                </c:pt>
                <c:pt idx="895">
                  <c:v>26372</c:v>
                </c:pt>
                <c:pt idx="896">
                  <c:v>26373</c:v>
                </c:pt>
                <c:pt idx="897">
                  <c:v>26374</c:v>
                </c:pt>
                <c:pt idx="898">
                  <c:v>26375</c:v>
                </c:pt>
                <c:pt idx="899">
                  <c:v>26376</c:v>
                </c:pt>
                <c:pt idx="900">
                  <c:v>26377</c:v>
                </c:pt>
                <c:pt idx="901">
                  <c:v>26378</c:v>
                </c:pt>
                <c:pt idx="902">
                  <c:v>26379</c:v>
                </c:pt>
                <c:pt idx="903">
                  <c:v>26380</c:v>
                </c:pt>
                <c:pt idx="904">
                  <c:v>26381</c:v>
                </c:pt>
                <c:pt idx="905">
                  <c:v>26382</c:v>
                </c:pt>
                <c:pt idx="906">
                  <c:v>26383</c:v>
                </c:pt>
                <c:pt idx="907">
                  <c:v>26384</c:v>
                </c:pt>
                <c:pt idx="908">
                  <c:v>26385</c:v>
                </c:pt>
                <c:pt idx="909">
                  <c:v>26386</c:v>
                </c:pt>
                <c:pt idx="910">
                  <c:v>26387</c:v>
                </c:pt>
                <c:pt idx="911">
                  <c:v>26388</c:v>
                </c:pt>
                <c:pt idx="912">
                  <c:v>26389</c:v>
                </c:pt>
                <c:pt idx="913">
                  <c:v>26390</c:v>
                </c:pt>
                <c:pt idx="914">
                  <c:v>26391</c:v>
                </c:pt>
                <c:pt idx="915">
                  <c:v>26392</c:v>
                </c:pt>
                <c:pt idx="916">
                  <c:v>26393</c:v>
                </c:pt>
                <c:pt idx="917">
                  <c:v>26394</c:v>
                </c:pt>
                <c:pt idx="918">
                  <c:v>26395</c:v>
                </c:pt>
                <c:pt idx="919">
                  <c:v>26396</c:v>
                </c:pt>
                <c:pt idx="920">
                  <c:v>26397</c:v>
                </c:pt>
                <c:pt idx="921">
                  <c:v>26398</c:v>
                </c:pt>
                <c:pt idx="922">
                  <c:v>26399</c:v>
                </c:pt>
                <c:pt idx="923">
                  <c:v>26400</c:v>
                </c:pt>
                <c:pt idx="924">
                  <c:v>26401</c:v>
                </c:pt>
                <c:pt idx="925">
                  <c:v>26402</c:v>
                </c:pt>
                <c:pt idx="926">
                  <c:v>26403</c:v>
                </c:pt>
                <c:pt idx="927">
                  <c:v>26404</c:v>
                </c:pt>
                <c:pt idx="928">
                  <c:v>26405</c:v>
                </c:pt>
                <c:pt idx="929">
                  <c:v>26406</c:v>
                </c:pt>
                <c:pt idx="930">
                  <c:v>26407</c:v>
                </c:pt>
                <c:pt idx="931">
                  <c:v>26408</c:v>
                </c:pt>
                <c:pt idx="932">
                  <c:v>26409</c:v>
                </c:pt>
                <c:pt idx="933">
                  <c:v>26410</c:v>
                </c:pt>
                <c:pt idx="934">
                  <c:v>26411</c:v>
                </c:pt>
                <c:pt idx="935">
                  <c:v>26412</c:v>
                </c:pt>
                <c:pt idx="936">
                  <c:v>26413</c:v>
                </c:pt>
                <c:pt idx="937">
                  <c:v>26414</c:v>
                </c:pt>
                <c:pt idx="938">
                  <c:v>26415</c:v>
                </c:pt>
                <c:pt idx="939">
                  <c:v>26416</c:v>
                </c:pt>
                <c:pt idx="940">
                  <c:v>26417</c:v>
                </c:pt>
                <c:pt idx="941">
                  <c:v>26418</c:v>
                </c:pt>
                <c:pt idx="942">
                  <c:v>26419</c:v>
                </c:pt>
                <c:pt idx="943">
                  <c:v>26420</c:v>
                </c:pt>
                <c:pt idx="944">
                  <c:v>26421</c:v>
                </c:pt>
                <c:pt idx="945">
                  <c:v>26422</c:v>
                </c:pt>
                <c:pt idx="946">
                  <c:v>26423</c:v>
                </c:pt>
                <c:pt idx="947">
                  <c:v>26424</c:v>
                </c:pt>
                <c:pt idx="948">
                  <c:v>26425</c:v>
                </c:pt>
                <c:pt idx="949">
                  <c:v>26426</c:v>
                </c:pt>
                <c:pt idx="950">
                  <c:v>26427</c:v>
                </c:pt>
                <c:pt idx="951">
                  <c:v>26428</c:v>
                </c:pt>
                <c:pt idx="952">
                  <c:v>26429</c:v>
                </c:pt>
                <c:pt idx="953">
                  <c:v>26430</c:v>
                </c:pt>
                <c:pt idx="954">
                  <c:v>26431</c:v>
                </c:pt>
                <c:pt idx="955">
                  <c:v>26432</c:v>
                </c:pt>
                <c:pt idx="956">
                  <c:v>26433</c:v>
                </c:pt>
                <c:pt idx="957">
                  <c:v>26434</c:v>
                </c:pt>
                <c:pt idx="958">
                  <c:v>26435</c:v>
                </c:pt>
                <c:pt idx="959">
                  <c:v>26436</c:v>
                </c:pt>
                <c:pt idx="960">
                  <c:v>26437</c:v>
                </c:pt>
                <c:pt idx="961">
                  <c:v>26438</c:v>
                </c:pt>
                <c:pt idx="962">
                  <c:v>26439</c:v>
                </c:pt>
                <c:pt idx="963">
                  <c:v>26440</c:v>
                </c:pt>
                <c:pt idx="964">
                  <c:v>26441</c:v>
                </c:pt>
                <c:pt idx="965">
                  <c:v>26442</c:v>
                </c:pt>
                <c:pt idx="966">
                  <c:v>26443</c:v>
                </c:pt>
                <c:pt idx="967">
                  <c:v>26444</c:v>
                </c:pt>
                <c:pt idx="968">
                  <c:v>26445</c:v>
                </c:pt>
                <c:pt idx="969">
                  <c:v>26446</c:v>
                </c:pt>
                <c:pt idx="970">
                  <c:v>26447</c:v>
                </c:pt>
                <c:pt idx="971">
                  <c:v>26448</c:v>
                </c:pt>
                <c:pt idx="972">
                  <c:v>26449</c:v>
                </c:pt>
                <c:pt idx="973">
                  <c:v>26450</c:v>
                </c:pt>
                <c:pt idx="974">
                  <c:v>26451</c:v>
                </c:pt>
                <c:pt idx="975">
                  <c:v>26452</c:v>
                </c:pt>
                <c:pt idx="976">
                  <c:v>26453</c:v>
                </c:pt>
                <c:pt idx="977">
                  <c:v>26454</c:v>
                </c:pt>
                <c:pt idx="978">
                  <c:v>26455</c:v>
                </c:pt>
                <c:pt idx="979">
                  <c:v>26456</c:v>
                </c:pt>
                <c:pt idx="980">
                  <c:v>26457</c:v>
                </c:pt>
                <c:pt idx="981">
                  <c:v>26458</c:v>
                </c:pt>
                <c:pt idx="982">
                  <c:v>26459</c:v>
                </c:pt>
                <c:pt idx="983">
                  <c:v>26460</c:v>
                </c:pt>
                <c:pt idx="984">
                  <c:v>26461</c:v>
                </c:pt>
                <c:pt idx="985">
                  <c:v>26462</c:v>
                </c:pt>
                <c:pt idx="986">
                  <c:v>26463</c:v>
                </c:pt>
                <c:pt idx="987">
                  <c:v>26464</c:v>
                </c:pt>
                <c:pt idx="988">
                  <c:v>26465</c:v>
                </c:pt>
                <c:pt idx="989">
                  <c:v>26466</c:v>
                </c:pt>
                <c:pt idx="990">
                  <c:v>26467</c:v>
                </c:pt>
                <c:pt idx="991">
                  <c:v>26468</c:v>
                </c:pt>
                <c:pt idx="992">
                  <c:v>26469</c:v>
                </c:pt>
                <c:pt idx="993">
                  <c:v>26470</c:v>
                </c:pt>
                <c:pt idx="994">
                  <c:v>26471</c:v>
                </c:pt>
                <c:pt idx="995">
                  <c:v>26472</c:v>
                </c:pt>
                <c:pt idx="996">
                  <c:v>26473</c:v>
                </c:pt>
                <c:pt idx="997">
                  <c:v>26474</c:v>
                </c:pt>
                <c:pt idx="998">
                  <c:v>26475</c:v>
                </c:pt>
                <c:pt idx="999">
                  <c:v>26476</c:v>
                </c:pt>
                <c:pt idx="1000">
                  <c:v>26477</c:v>
                </c:pt>
                <c:pt idx="1001">
                  <c:v>26478</c:v>
                </c:pt>
                <c:pt idx="1002">
                  <c:v>26479</c:v>
                </c:pt>
                <c:pt idx="1003">
                  <c:v>26480</c:v>
                </c:pt>
                <c:pt idx="1004">
                  <c:v>26481</c:v>
                </c:pt>
                <c:pt idx="1005">
                  <c:v>26482</c:v>
                </c:pt>
                <c:pt idx="1006">
                  <c:v>26483</c:v>
                </c:pt>
                <c:pt idx="1007">
                  <c:v>26484</c:v>
                </c:pt>
                <c:pt idx="1008">
                  <c:v>26485</c:v>
                </c:pt>
                <c:pt idx="1009">
                  <c:v>26486</c:v>
                </c:pt>
                <c:pt idx="1010">
                  <c:v>26487</c:v>
                </c:pt>
                <c:pt idx="1011">
                  <c:v>26488</c:v>
                </c:pt>
                <c:pt idx="1012">
                  <c:v>26489</c:v>
                </c:pt>
                <c:pt idx="1013">
                  <c:v>26490</c:v>
                </c:pt>
                <c:pt idx="1014">
                  <c:v>26491</c:v>
                </c:pt>
                <c:pt idx="1015">
                  <c:v>26492</c:v>
                </c:pt>
                <c:pt idx="1016">
                  <c:v>26493</c:v>
                </c:pt>
                <c:pt idx="1017">
                  <c:v>26494</c:v>
                </c:pt>
                <c:pt idx="1018">
                  <c:v>26495</c:v>
                </c:pt>
                <c:pt idx="1019">
                  <c:v>26496</c:v>
                </c:pt>
                <c:pt idx="1020">
                  <c:v>26497</c:v>
                </c:pt>
                <c:pt idx="1021">
                  <c:v>26498</c:v>
                </c:pt>
                <c:pt idx="1022">
                  <c:v>26499</c:v>
                </c:pt>
                <c:pt idx="1023">
                  <c:v>26500</c:v>
                </c:pt>
                <c:pt idx="1024">
                  <c:v>26501</c:v>
                </c:pt>
                <c:pt idx="1025">
                  <c:v>26502</c:v>
                </c:pt>
                <c:pt idx="1026">
                  <c:v>26503</c:v>
                </c:pt>
                <c:pt idx="1027">
                  <c:v>26504</c:v>
                </c:pt>
                <c:pt idx="1028">
                  <c:v>26505</c:v>
                </c:pt>
                <c:pt idx="1029">
                  <c:v>26506</c:v>
                </c:pt>
                <c:pt idx="1030">
                  <c:v>26507</c:v>
                </c:pt>
                <c:pt idx="1031">
                  <c:v>26508</c:v>
                </c:pt>
                <c:pt idx="1032">
                  <c:v>26509</c:v>
                </c:pt>
                <c:pt idx="1033">
                  <c:v>26510</c:v>
                </c:pt>
                <c:pt idx="1034">
                  <c:v>26511</c:v>
                </c:pt>
                <c:pt idx="1035">
                  <c:v>26512</c:v>
                </c:pt>
                <c:pt idx="1036">
                  <c:v>26513</c:v>
                </c:pt>
                <c:pt idx="1037">
                  <c:v>26514</c:v>
                </c:pt>
                <c:pt idx="1038">
                  <c:v>26515</c:v>
                </c:pt>
                <c:pt idx="1039">
                  <c:v>26516</c:v>
                </c:pt>
                <c:pt idx="1040">
                  <c:v>26517</c:v>
                </c:pt>
                <c:pt idx="1041">
                  <c:v>26518</c:v>
                </c:pt>
                <c:pt idx="1042">
                  <c:v>26519</c:v>
                </c:pt>
                <c:pt idx="1043">
                  <c:v>26520</c:v>
                </c:pt>
                <c:pt idx="1044">
                  <c:v>26521</c:v>
                </c:pt>
                <c:pt idx="1045">
                  <c:v>26522</c:v>
                </c:pt>
                <c:pt idx="1046">
                  <c:v>26523</c:v>
                </c:pt>
                <c:pt idx="1047">
                  <c:v>26524</c:v>
                </c:pt>
                <c:pt idx="1048">
                  <c:v>26525</c:v>
                </c:pt>
                <c:pt idx="1049">
                  <c:v>26526</c:v>
                </c:pt>
                <c:pt idx="1050">
                  <c:v>26527</c:v>
                </c:pt>
                <c:pt idx="1051">
                  <c:v>26528</c:v>
                </c:pt>
                <c:pt idx="1052">
                  <c:v>26529</c:v>
                </c:pt>
                <c:pt idx="1053">
                  <c:v>26530</c:v>
                </c:pt>
                <c:pt idx="1054">
                  <c:v>26531</c:v>
                </c:pt>
                <c:pt idx="1055">
                  <c:v>26532</c:v>
                </c:pt>
                <c:pt idx="1056">
                  <c:v>26533</c:v>
                </c:pt>
                <c:pt idx="1057">
                  <c:v>26534</c:v>
                </c:pt>
                <c:pt idx="1058">
                  <c:v>26535</c:v>
                </c:pt>
                <c:pt idx="1059">
                  <c:v>26536</c:v>
                </c:pt>
                <c:pt idx="1060">
                  <c:v>26537</c:v>
                </c:pt>
                <c:pt idx="1061">
                  <c:v>26538</c:v>
                </c:pt>
                <c:pt idx="1062">
                  <c:v>26539</c:v>
                </c:pt>
                <c:pt idx="1063">
                  <c:v>26540</c:v>
                </c:pt>
                <c:pt idx="1064">
                  <c:v>26541</c:v>
                </c:pt>
                <c:pt idx="1065">
                  <c:v>26542</c:v>
                </c:pt>
                <c:pt idx="1066">
                  <c:v>26543</c:v>
                </c:pt>
                <c:pt idx="1067">
                  <c:v>26544</c:v>
                </c:pt>
                <c:pt idx="1068">
                  <c:v>26545</c:v>
                </c:pt>
                <c:pt idx="1069">
                  <c:v>26546</c:v>
                </c:pt>
                <c:pt idx="1070">
                  <c:v>26547</c:v>
                </c:pt>
                <c:pt idx="1071">
                  <c:v>26548</c:v>
                </c:pt>
                <c:pt idx="1072">
                  <c:v>26549</c:v>
                </c:pt>
                <c:pt idx="1073">
                  <c:v>26550</c:v>
                </c:pt>
                <c:pt idx="1074">
                  <c:v>26551</c:v>
                </c:pt>
                <c:pt idx="1075">
                  <c:v>26552</c:v>
                </c:pt>
                <c:pt idx="1076">
                  <c:v>26553</c:v>
                </c:pt>
                <c:pt idx="1077">
                  <c:v>26554</c:v>
                </c:pt>
                <c:pt idx="1078">
                  <c:v>26555</c:v>
                </c:pt>
                <c:pt idx="1079">
                  <c:v>26556</c:v>
                </c:pt>
                <c:pt idx="1080">
                  <c:v>26557</c:v>
                </c:pt>
                <c:pt idx="1081">
                  <c:v>26558</c:v>
                </c:pt>
                <c:pt idx="1082">
                  <c:v>26559</c:v>
                </c:pt>
                <c:pt idx="1083">
                  <c:v>26560</c:v>
                </c:pt>
                <c:pt idx="1084">
                  <c:v>26561</c:v>
                </c:pt>
                <c:pt idx="1085">
                  <c:v>26562</c:v>
                </c:pt>
                <c:pt idx="1086">
                  <c:v>26563</c:v>
                </c:pt>
                <c:pt idx="1087">
                  <c:v>26564</c:v>
                </c:pt>
                <c:pt idx="1088">
                  <c:v>26565</c:v>
                </c:pt>
                <c:pt idx="1089">
                  <c:v>26566</c:v>
                </c:pt>
                <c:pt idx="1090">
                  <c:v>26567</c:v>
                </c:pt>
                <c:pt idx="1091">
                  <c:v>26568</c:v>
                </c:pt>
                <c:pt idx="1092">
                  <c:v>26569</c:v>
                </c:pt>
                <c:pt idx="1093">
                  <c:v>26570</c:v>
                </c:pt>
                <c:pt idx="1094">
                  <c:v>26571</c:v>
                </c:pt>
                <c:pt idx="1095">
                  <c:v>26572</c:v>
                </c:pt>
                <c:pt idx="1096">
                  <c:v>26573</c:v>
                </c:pt>
                <c:pt idx="1097">
                  <c:v>26574</c:v>
                </c:pt>
                <c:pt idx="1098">
                  <c:v>26575</c:v>
                </c:pt>
                <c:pt idx="1099">
                  <c:v>26576</c:v>
                </c:pt>
                <c:pt idx="1100">
                  <c:v>26577</c:v>
                </c:pt>
                <c:pt idx="1101">
                  <c:v>26578</c:v>
                </c:pt>
                <c:pt idx="1102">
                  <c:v>26579</c:v>
                </c:pt>
                <c:pt idx="1103">
                  <c:v>26580</c:v>
                </c:pt>
                <c:pt idx="1104">
                  <c:v>26581</c:v>
                </c:pt>
                <c:pt idx="1105">
                  <c:v>26582</c:v>
                </c:pt>
                <c:pt idx="1106">
                  <c:v>26583</c:v>
                </c:pt>
                <c:pt idx="1107">
                  <c:v>26584</c:v>
                </c:pt>
                <c:pt idx="1108">
                  <c:v>26585</c:v>
                </c:pt>
                <c:pt idx="1109">
                  <c:v>26586</c:v>
                </c:pt>
                <c:pt idx="1110">
                  <c:v>26587</c:v>
                </c:pt>
                <c:pt idx="1111">
                  <c:v>26588</c:v>
                </c:pt>
                <c:pt idx="1112">
                  <c:v>26589</c:v>
                </c:pt>
                <c:pt idx="1113">
                  <c:v>26590</c:v>
                </c:pt>
                <c:pt idx="1114">
                  <c:v>26591</c:v>
                </c:pt>
                <c:pt idx="1115">
                  <c:v>26592</c:v>
                </c:pt>
                <c:pt idx="1116">
                  <c:v>26593</c:v>
                </c:pt>
                <c:pt idx="1117">
                  <c:v>26594</c:v>
                </c:pt>
                <c:pt idx="1118">
                  <c:v>26595</c:v>
                </c:pt>
                <c:pt idx="1119">
                  <c:v>26596</c:v>
                </c:pt>
                <c:pt idx="1120">
                  <c:v>26597</c:v>
                </c:pt>
                <c:pt idx="1121">
                  <c:v>26598</c:v>
                </c:pt>
                <c:pt idx="1122">
                  <c:v>26599</c:v>
                </c:pt>
                <c:pt idx="1123">
                  <c:v>26600</c:v>
                </c:pt>
                <c:pt idx="1124">
                  <c:v>26601</c:v>
                </c:pt>
                <c:pt idx="1125">
                  <c:v>26602</c:v>
                </c:pt>
                <c:pt idx="1126">
                  <c:v>26603</c:v>
                </c:pt>
                <c:pt idx="1127">
                  <c:v>26604</c:v>
                </c:pt>
                <c:pt idx="1128">
                  <c:v>26605</c:v>
                </c:pt>
                <c:pt idx="1129">
                  <c:v>26606</c:v>
                </c:pt>
                <c:pt idx="1130">
                  <c:v>26607</c:v>
                </c:pt>
                <c:pt idx="1131">
                  <c:v>26608</c:v>
                </c:pt>
                <c:pt idx="1132">
                  <c:v>26609</c:v>
                </c:pt>
                <c:pt idx="1133">
                  <c:v>26610</c:v>
                </c:pt>
                <c:pt idx="1134">
                  <c:v>26611</c:v>
                </c:pt>
                <c:pt idx="1135">
                  <c:v>26612</c:v>
                </c:pt>
                <c:pt idx="1136">
                  <c:v>26613</c:v>
                </c:pt>
                <c:pt idx="1137">
                  <c:v>26614</c:v>
                </c:pt>
                <c:pt idx="1138">
                  <c:v>26615</c:v>
                </c:pt>
                <c:pt idx="1139">
                  <c:v>26616</c:v>
                </c:pt>
                <c:pt idx="1140">
                  <c:v>26617</c:v>
                </c:pt>
                <c:pt idx="1141">
                  <c:v>26618</c:v>
                </c:pt>
                <c:pt idx="1142">
                  <c:v>26619</c:v>
                </c:pt>
                <c:pt idx="1143">
                  <c:v>26620</c:v>
                </c:pt>
                <c:pt idx="1144">
                  <c:v>26621</c:v>
                </c:pt>
                <c:pt idx="1145">
                  <c:v>26622</c:v>
                </c:pt>
                <c:pt idx="1146">
                  <c:v>26623</c:v>
                </c:pt>
                <c:pt idx="1147">
                  <c:v>26624</c:v>
                </c:pt>
                <c:pt idx="1148">
                  <c:v>26625</c:v>
                </c:pt>
                <c:pt idx="1149">
                  <c:v>26626</c:v>
                </c:pt>
                <c:pt idx="1150">
                  <c:v>26627</c:v>
                </c:pt>
                <c:pt idx="1151">
                  <c:v>26628</c:v>
                </c:pt>
                <c:pt idx="1152">
                  <c:v>26629</c:v>
                </c:pt>
                <c:pt idx="1153">
                  <c:v>26630</c:v>
                </c:pt>
                <c:pt idx="1154">
                  <c:v>26631</c:v>
                </c:pt>
                <c:pt idx="1155">
                  <c:v>26632</c:v>
                </c:pt>
                <c:pt idx="1156">
                  <c:v>26633</c:v>
                </c:pt>
                <c:pt idx="1157">
                  <c:v>26634</c:v>
                </c:pt>
                <c:pt idx="1158">
                  <c:v>26635</c:v>
                </c:pt>
                <c:pt idx="1159">
                  <c:v>26636</c:v>
                </c:pt>
                <c:pt idx="1160">
                  <c:v>26637</c:v>
                </c:pt>
                <c:pt idx="1161">
                  <c:v>26638</c:v>
                </c:pt>
                <c:pt idx="1162">
                  <c:v>26639</c:v>
                </c:pt>
                <c:pt idx="1163">
                  <c:v>26640</c:v>
                </c:pt>
                <c:pt idx="1164">
                  <c:v>26641</c:v>
                </c:pt>
                <c:pt idx="1165">
                  <c:v>26642</c:v>
                </c:pt>
                <c:pt idx="1166">
                  <c:v>26643</c:v>
                </c:pt>
                <c:pt idx="1167">
                  <c:v>26644</c:v>
                </c:pt>
                <c:pt idx="1168">
                  <c:v>26645</c:v>
                </c:pt>
                <c:pt idx="1169">
                  <c:v>26646</c:v>
                </c:pt>
                <c:pt idx="1170">
                  <c:v>26647</c:v>
                </c:pt>
                <c:pt idx="1171">
                  <c:v>26648</c:v>
                </c:pt>
                <c:pt idx="1172">
                  <c:v>26649</c:v>
                </c:pt>
                <c:pt idx="1173">
                  <c:v>26650</c:v>
                </c:pt>
                <c:pt idx="1174">
                  <c:v>26651</c:v>
                </c:pt>
                <c:pt idx="1175">
                  <c:v>26652</c:v>
                </c:pt>
                <c:pt idx="1176">
                  <c:v>26653</c:v>
                </c:pt>
                <c:pt idx="1177">
                  <c:v>26654</c:v>
                </c:pt>
                <c:pt idx="1178">
                  <c:v>26655</c:v>
                </c:pt>
                <c:pt idx="1179">
                  <c:v>26656</c:v>
                </c:pt>
                <c:pt idx="1180">
                  <c:v>26657</c:v>
                </c:pt>
                <c:pt idx="1181">
                  <c:v>26658</c:v>
                </c:pt>
                <c:pt idx="1182">
                  <c:v>26659</c:v>
                </c:pt>
                <c:pt idx="1183">
                  <c:v>26660</c:v>
                </c:pt>
                <c:pt idx="1184">
                  <c:v>26661</c:v>
                </c:pt>
                <c:pt idx="1185">
                  <c:v>26662</c:v>
                </c:pt>
                <c:pt idx="1186">
                  <c:v>26663</c:v>
                </c:pt>
                <c:pt idx="1187">
                  <c:v>26664</c:v>
                </c:pt>
                <c:pt idx="1188">
                  <c:v>26665</c:v>
                </c:pt>
                <c:pt idx="1189">
                  <c:v>26666</c:v>
                </c:pt>
                <c:pt idx="1190">
                  <c:v>26667</c:v>
                </c:pt>
                <c:pt idx="1191">
                  <c:v>26668</c:v>
                </c:pt>
                <c:pt idx="1192">
                  <c:v>26669</c:v>
                </c:pt>
                <c:pt idx="1193">
                  <c:v>26670</c:v>
                </c:pt>
                <c:pt idx="1194">
                  <c:v>26671</c:v>
                </c:pt>
                <c:pt idx="1195">
                  <c:v>26672</c:v>
                </c:pt>
                <c:pt idx="1196">
                  <c:v>26673</c:v>
                </c:pt>
                <c:pt idx="1197">
                  <c:v>26674</c:v>
                </c:pt>
                <c:pt idx="1198">
                  <c:v>26675</c:v>
                </c:pt>
                <c:pt idx="1199">
                  <c:v>26676</c:v>
                </c:pt>
                <c:pt idx="1200">
                  <c:v>26677</c:v>
                </c:pt>
                <c:pt idx="1201">
                  <c:v>26678</c:v>
                </c:pt>
                <c:pt idx="1202">
                  <c:v>26679</c:v>
                </c:pt>
                <c:pt idx="1203">
                  <c:v>26680</c:v>
                </c:pt>
                <c:pt idx="1204">
                  <c:v>26681</c:v>
                </c:pt>
                <c:pt idx="1205">
                  <c:v>26682</c:v>
                </c:pt>
                <c:pt idx="1206">
                  <c:v>26683</c:v>
                </c:pt>
                <c:pt idx="1207">
                  <c:v>26684</c:v>
                </c:pt>
                <c:pt idx="1208">
                  <c:v>26685</c:v>
                </c:pt>
                <c:pt idx="1209">
                  <c:v>26686</c:v>
                </c:pt>
                <c:pt idx="1210">
                  <c:v>26687</c:v>
                </c:pt>
                <c:pt idx="1211">
                  <c:v>26688</c:v>
                </c:pt>
                <c:pt idx="1212">
                  <c:v>26689</c:v>
                </c:pt>
                <c:pt idx="1213">
                  <c:v>26690</c:v>
                </c:pt>
                <c:pt idx="1214">
                  <c:v>26691</c:v>
                </c:pt>
                <c:pt idx="1215">
                  <c:v>26692</c:v>
                </c:pt>
                <c:pt idx="1216">
                  <c:v>26693</c:v>
                </c:pt>
                <c:pt idx="1217">
                  <c:v>26694</c:v>
                </c:pt>
                <c:pt idx="1218">
                  <c:v>26695</c:v>
                </c:pt>
                <c:pt idx="1219">
                  <c:v>26696</c:v>
                </c:pt>
                <c:pt idx="1220">
                  <c:v>26697</c:v>
                </c:pt>
                <c:pt idx="1221">
                  <c:v>26698</c:v>
                </c:pt>
                <c:pt idx="1222">
                  <c:v>26699</c:v>
                </c:pt>
                <c:pt idx="1223">
                  <c:v>26700</c:v>
                </c:pt>
                <c:pt idx="1224">
                  <c:v>26701</c:v>
                </c:pt>
                <c:pt idx="1225">
                  <c:v>26702</c:v>
                </c:pt>
                <c:pt idx="1226">
                  <c:v>26703</c:v>
                </c:pt>
                <c:pt idx="1227">
                  <c:v>26704</c:v>
                </c:pt>
                <c:pt idx="1228">
                  <c:v>26705</c:v>
                </c:pt>
                <c:pt idx="1229">
                  <c:v>26706</c:v>
                </c:pt>
                <c:pt idx="1230">
                  <c:v>26707</c:v>
                </c:pt>
                <c:pt idx="1231">
                  <c:v>26708</c:v>
                </c:pt>
                <c:pt idx="1232">
                  <c:v>26709</c:v>
                </c:pt>
                <c:pt idx="1233">
                  <c:v>26710</c:v>
                </c:pt>
                <c:pt idx="1234">
                  <c:v>26711</c:v>
                </c:pt>
                <c:pt idx="1235">
                  <c:v>26712</c:v>
                </c:pt>
                <c:pt idx="1236">
                  <c:v>26713</c:v>
                </c:pt>
                <c:pt idx="1237">
                  <c:v>26714</c:v>
                </c:pt>
                <c:pt idx="1238">
                  <c:v>26715</c:v>
                </c:pt>
                <c:pt idx="1239">
                  <c:v>26716</c:v>
                </c:pt>
                <c:pt idx="1240">
                  <c:v>26717</c:v>
                </c:pt>
                <c:pt idx="1241">
                  <c:v>26718</c:v>
                </c:pt>
                <c:pt idx="1242">
                  <c:v>26719</c:v>
                </c:pt>
                <c:pt idx="1243">
                  <c:v>26720</c:v>
                </c:pt>
                <c:pt idx="1244">
                  <c:v>26721</c:v>
                </c:pt>
                <c:pt idx="1245">
                  <c:v>26722</c:v>
                </c:pt>
                <c:pt idx="1246">
                  <c:v>26723</c:v>
                </c:pt>
                <c:pt idx="1247">
                  <c:v>26724</c:v>
                </c:pt>
                <c:pt idx="1248">
                  <c:v>26725</c:v>
                </c:pt>
                <c:pt idx="1249">
                  <c:v>26726</c:v>
                </c:pt>
                <c:pt idx="1250">
                  <c:v>26727</c:v>
                </c:pt>
                <c:pt idx="1251">
                  <c:v>26728</c:v>
                </c:pt>
                <c:pt idx="1252">
                  <c:v>26729</c:v>
                </c:pt>
                <c:pt idx="1253">
                  <c:v>26730</c:v>
                </c:pt>
                <c:pt idx="1254">
                  <c:v>26731</c:v>
                </c:pt>
                <c:pt idx="1255">
                  <c:v>26732</c:v>
                </c:pt>
                <c:pt idx="1256">
                  <c:v>26733</c:v>
                </c:pt>
                <c:pt idx="1257">
                  <c:v>26734</c:v>
                </c:pt>
                <c:pt idx="1258">
                  <c:v>26735</c:v>
                </c:pt>
                <c:pt idx="1259">
                  <c:v>26736</c:v>
                </c:pt>
                <c:pt idx="1260">
                  <c:v>26737</c:v>
                </c:pt>
                <c:pt idx="1261">
                  <c:v>26738</c:v>
                </c:pt>
                <c:pt idx="1262">
                  <c:v>26739</c:v>
                </c:pt>
                <c:pt idx="1263">
                  <c:v>26740</c:v>
                </c:pt>
                <c:pt idx="1264">
                  <c:v>26741</c:v>
                </c:pt>
                <c:pt idx="1265">
                  <c:v>26742</c:v>
                </c:pt>
                <c:pt idx="1266">
                  <c:v>26743</c:v>
                </c:pt>
                <c:pt idx="1267">
                  <c:v>26744</c:v>
                </c:pt>
                <c:pt idx="1268">
                  <c:v>26745</c:v>
                </c:pt>
                <c:pt idx="1269">
                  <c:v>26746</c:v>
                </c:pt>
                <c:pt idx="1270">
                  <c:v>26747</c:v>
                </c:pt>
                <c:pt idx="1271">
                  <c:v>26748</c:v>
                </c:pt>
                <c:pt idx="1272">
                  <c:v>26749</c:v>
                </c:pt>
                <c:pt idx="1273">
                  <c:v>26750</c:v>
                </c:pt>
                <c:pt idx="1274">
                  <c:v>26751</c:v>
                </c:pt>
                <c:pt idx="1275">
                  <c:v>26752</c:v>
                </c:pt>
                <c:pt idx="1276">
                  <c:v>26753</c:v>
                </c:pt>
                <c:pt idx="1277">
                  <c:v>26754</c:v>
                </c:pt>
                <c:pt idx="1278">
                  <c:v>26755</c:v>
                </c:pt>
                <c:pt idx="1279">
                  <c:v>26756</c:v>
                </c:pt>
                <c:pt idx="1280">
                  <c:v>26757</c:v>
                </c:pt>
                <c:pt idx="1281">
                  <c:v>26758</c:v>
                </c:pt>
                <c:pt idx="1282">
                  <c:v>26759</c:v>
                </c:pt>
                <c:pt idx="1283">
                  <c:v>26760</c:v>
                </c:pt>
                <c:pt idx="1284">
                  <c:v>26761</c:v>
                </c:pt>
                <c:pt idx="1285">
                  <c:v>26762</c:v>
                </c:pt>
                <c:pt idx="1286">
                  <c:v>26763</c:v>
                </c:pt>
                <c:pt idx="1287">
                  <c:v>26764</c:v>
                </c:pt>
                <c:pt idx="1288">
                  <c:v>26765</c:v>
                </c:pt>
                <c:pt idx="1289">
                  <c:v>26766</c:v>
                </c:pt>
                <c:pt idx="1290">
                  <c:v>26767</c:v>
                </c:pt>
                <c:pt idx="1291">
                  <c:v>26768</c:v>
                </c:pt>
                <c:pt idx="1292">
                  <c:v>26769</c:v>
                </c:pt>
                <c:pt idx="1293">
                  <c:v>26770</c:v>
                </c:pt>
                <c:pt idx="1294">
                  <c:v>26771</c:v>
                </c:pt>
                <c:pt idx="1295">
                  <c:v>26772</c:v>
                </c:pt>
                <c:pt idx="1296">
                  <c:v>26773</c:v>
                </c:pt>
                <c:pt idx="1297">
                  <c:v>26774</c:v>
                </c:pt>
                <c:pt idx="1298">
                  <c:v>26775</c:v>
                </c:pt>
                <c:pt idx="1299">
                  <c:v>26776</c:v>
                </c:pt>
                <c:pt idx="1300">
                  <c:v>26777</c:v>
                </c:pt>
                <c:pt idx="1301">
                  <c:v>26778</c:v>
                </c:pt>
                <c:pt idx="1302">
                  <c:v>26779</c:v>
                </c:pt>
                <c:pt idx="1303">
                  <c:v>26780</c:v>
                </c:pt>
                <c:pt idx="1304">
                  <c:v>26781</c:v>
                </c:pt>
                <c:pt idx="1305">
                  <c:v>26782</c:v>
                </c:pt>
                <c:pt idx="1306">
                  <c:v>26783</c:v>
                </c:pt>
                <c:pt idx="1307">
                  <c:v>26784</c:v>
                </c:pt>
                <c:pt idx="1308">
                  <c:v>26785</c:v>
                </c:pt>
                <c:pt idx="1309">
                  <c:v>26786</c:v>
                </c:pt>
                <c:pt idx="1310">
                  <c:v>26787</c:v>
                </c:pt>
                <c:pt idx="1311">
                  <c:v>26788</c:v>
                </c:pt>
                <c:pt idx="1312">
                  <c:v>26789</c:v>
                </c:pt>
                <c:pt idx="1313">
                  <c:v>26790</c:v>
                </c:pt>
                <c:pt idx="1314">
                  <c:v>26791</c:v>
                </c:pt>
                <c:pt idx="1315">
                  <c:v>26792</c:v>
                </c:pt>
                <c:pt idx="1316">
                  <c:v>26793</c:v>
                </c:pt>
                <c:pt idx="1317">
                  <c:v>26794</c:v>
                </c:pt>
                <c:pt idx="1318">
                  <c:v>26795</c:v>
                </c:pt>
                <c:pt idx="1319">
                  <c:v>26796</c:v>
                </c:pt>
                <c:pt idx="1320">
                  <c:v>26797</c:v>
                </c:pt>
                <c:pt idx="1321">
                  <c:v>26798</c:v>
                </c:pt>
                <c:pt idx="1322">
                  <c:v>26799</c:v>
                </c:pt>
                <c:pt idx="1323">
                  <c:v>26800</c:v>
                </c:pt>
                <c:pt idx="1324">
                  <c:v>26801</c:v>
                </c:pt>
                <c:pt idx="1325">
                  <c:v>26802</c:v>
                </c:pt>
                <c:pt idx="1326">
                  <c:v>26803</c:v>
                </c:pt>
                <c:pt idx="1327">
                  <c:v>26804</c:v>
                </c:pt>
                <c:pt idx="1328">
                  <c:v>26805</c:v>
                </c:pt>
                <c:pt idx="1329">
                  <c:v>26806</c:v>
                </c:pt>
                <c:pt idx="1330">
                  <c:v>26807</c:v>
                </c:pt>
                <c:pt idx="1331">
                  <c:v>26808</c:v>
                </c:pt>
                <c:pt idx="1332">
                  <c:v>26809</c:v>
                </c:pt>
                <c:pt idx="1333">
                  <c:v>26810</c:v>
                </c:pt>
                <c:pt idx="1334">
                  <c:v>26811</c:v>
                </c:pt>
                <c:pt idx="1335">
                  <c:v>26812</c:v>
                </c:pt>
                <c:pt idx="1336">
                  <c:v>26813</c:v>
                </c:pt>
                <c:pt idx="1337">
                  <c:v>26814</c:v>
                </c:pt>
                <c:pt idx="1338">
                  <c:v>26815</c:v>
                </c:pt>
                <c:pt idx="1339">
                  <c:v>26816</c:v>
                </c:pt>
                <c:pt idx="1340">
                  <c:v>26817</c:v>
                </c:pt>
                <c:pt idx="1341">
                  <c:v>26818</c:v>
                </c:pt>
                <c:pt idx="1342">
                  <c:v>26819</c:v>
                </c:pt>
                <c:pt idx="1343">
                  <c:v>26820</c:v>
                </c:pt>
                <c:pt idx="1344">
                  <c:v>26821</c:v>
                </c:pt>
                <c:pt idx="1345">
                  <c:v>26822</c:v>
                </c:pt>
                <c:pt idx="1346">
                  <c:v>26823</c:v>
                </c:pt>
                <c:pt idx="1347">
                  <c:v>26824</c:v>
                </c:pt>
                <c:pt idx="1348">
                  <c:v>26825</c:v>
                </c:pt>
                <c:pt idx="1349">
                  <c:v>26826</c:v>
                </c:pt>
                <c:pt idx="1350">
                  <c:v>26827</c:v>
                </c:pt>
                <c:pt idx="1351">
                  <c:v>26828</c:v>
                </c:pt>
                <c:pt idx="1352">
                  <c:v>26829</c:v>
                </c:pt>
                <c:pt idx="1353">
                  <c:v>26830</c:v>
                </c:pt>
                <c:pt idx="1354">
                  <c:v>26831</c:v>
                </c:pt>
                <c:pt idx="1355">
                  <c:v>26832</c:v>
                </c:pt>
                <c:pt idx="1356">
                  <c:v>26833</c:v>
                </c:pt>
                <c:pt idx="1357">
                  <c:v>26834</c:v>
                </c:pt>
                <c:pt idx="1358">
                  <c:v>26835</c:v>
                </c:pt>
                <c:pt idx="1359">
                  <c:v>26836</c:v>
                </c:pt>
                <c:pt idx="1360">
                  <c:v>26837</c:v>
                </c:pt>
                <c:pt idx="1361">
                  <c:v>26838</c:v>
                </c:pt>
                <c:pt idx="1362">
                  <c:v>26839</c:v>
                </c:pt>
                <c:pt idx="1363">
                  <c:v>26840</c:v>
                </c:pt>
                <c:pt idx="1364">
                  <c:v>26841</c:v>
                </c:pt>
                <c:pt idx="1365">
                  <c:v>26842</c:v>
                </c:pt>
                <c:pt idx="1366">
                  <c:v>26843</c:v>
                </c:pt>
                <c:pt idx="1367">
                  <c:v>26844</c:v>
                </c:pt>
                <c:pt idx="1368">
                  <c:v>26845</c:v>
                </c:pt>
                <c:pt idx="1369">
                  <c:v>26846</c:v>
                </c:pt>
                <c:pt idx="1370">
                  <c:v>26847</c:v>
                </c:pt>
                <c:pt idx="1371">
                  <c:v>26848</c:v>
                </c:pt>
                <c:pt idx="1372">
                  <c:v>26849</c:v>
                </c:pt>
                <c:pt idx="1373">
                  <c:v>26850</c:v>
                </c:pt>
                <c:pt idx="1374">
                  <c:v>26851</c:v>
                </c:pt>
                <c:pt idx="1375">
                  <c:v>26852</c:v>
                </c:pt>
                <c:pt idx="1376">
                  <c:v>26853</c:v>
                </c:pt>
                <c:pt idx="1377">
                  <c:v>26854</c:v>
                </c:pt>
                <c:pt idx="1378">
                  <c:v>26855</c:v>
                </c:pt>
                <c:pt idx="1379">
                  <c:v>26856</c:v>
                </c:pt>
                <c:pt idx="1380">
                  <c:v>26857</c:v>
                </c:pt>
                <c:pt idx="1381">
                  <c:v>26858</c:v>
                </c:pt>
                <c:pt idx="1382">
                  <c:v>26859</c:v>
                </c:pt>
                <c:pt idx="1383">
                  <c:v>26860</c:v>
                </c:pt>
                <c:pt idx="1384">
                  <c:v>26861</c:v>
                </c:pt>
                <c:pt idx="1385">
                  <c:v>26862</c:v>
                </c:pt>
                <c:pt idx="1386">
                  <c:v>26863</c:v>
                </c:pt>
                <c:pt idx="1387">
                  <c:v>26864</c:v>
                </c:pt>
                <c:pt idx="1388">
                  <c:v>26865</c:v>
                </c:pt>
                <c:pt idx="1389">
                  <c:v>26866</c:v>
                </c:pt>
                <c:pt idx="1390">
                  <c:v>26867</c:v>
                </c:pt>
                <c:pt idx="1391">
                  <c:v>26868</c:v>
                </c:pt>
                <c:pt idx="1392">
                  <c:v>26869</c:v>
                </c:pt>
                <c:pt idx="1393">
                  <c:v>26870</c:v>
                </c:pt>
                <c:pt idx="1394">
                  <c:v>26871</c:v>
                </c:pt>
                <c:pt idx="1395">
                  <c:v>26872</c:v>
                </c:pt>
                <c:pt idx="1396">
                  <c:v>26873</c:v>
                </c:pt>
                <c:pt idx="1397">
                  <c:v>26874</c:v>
                </c:pt>
                <c:pt idx="1398">
                  <c:v>26875</c:v>
                </c:pt>
                <c:pt idx="1399">
                  <c:v>26876</c:v>
                </c:pt>
                <c:pt idx="1400">
                  <c:v>26877</c:v>
                </c:pt>
                <c:pt idx="1401">
                  <c:v>26878</c:v>
                </c:pt>
                <c:pt idx="1402">
                  <c:v>26879</c:v>
                </c:pt>
                <c:pt idx="1403">
                  <c:v>26880</c:v>
                </c:pt>
                <c:pt idx="1404">
                  <c:v>26881</c:v>
                </c:pt>
                <c:pt idx="1405">
                  <c:v>26882</c:v>
                </c:pt>
                <c:pt idx="1406">
                  <c:v>26883</c:v>
                </c:pt>
                <c:pt idx="1407">
                  <c:v>26884</c:v>
                </c:pt>
                <c:pt idx="1408">
                  <c:v>26885</c:v>
                </c:pt>
                <c:pt idx="1409">
                  <c:v>26886</c:v>
                </c:pt>
                <c:pt idx="1410">
                  <c:v>26887</c:v>
                </c:pt>
                <c:pt idx="1411">
                  <c:v>26888</c:v>
                </c:pt>
                <c:pt idx="1412">
                  <c:v>26889</c:v>
                </c:pt>
                <c:pt idx="1413">
                  <c:v>26890</c:v>
                </c:pt>
                <c:pt idx="1414">
                  <c:v>26891</c:v>
                </c:pt>
                <c:pt idx="1415">
                  <c:v>26892</c:v>
                </c:pt>
                <c:pt idx="1416">
                  <c:v>26893</c:v>
                </c:pt>
                <c:pt idx="1417">
                  <c:v>26894</c:v>
                </c:pt>
                <c:pt idx="1418">
                  <c:v>26895</c:v>
                </c:pt>
                <c:pt idx="1419">
                  <c:v>26896</c:v>
                </c:pt>
                <c:pt idx="1420">
                  <c:v>26897</c:v>
                </c:pt>
                <c:pt idx="1421">
                  <c:v>26898</c:v>
                </c:pt>
                <c:pt idx="1422">
                  <c:v>26899</c:v>
                </c:pt>
                <c:pt idx="1423">
                  <c:v>26900</c:v>
                </c:pt>
                <c:pt idx="1424">
                  <c:v>26901</c:v>
                </c:pt>
                <c:pt idx="1425">
                  <c:v>26902</c:v>
                </c:pt>
                <c:pt idx="1426">
                  <c:v>26903</c:v>
                </c:pt>
                <c:pt idx="1427">
                  <c:v>26904</c:v>
                </c:pt>
                <c:pt idx="1428">
                  <c:v>26905</c:v>
                </c:pt>
                <c:pt idx="1429">
                  <c:v>26906</c:v>
                </c:pt>
                <c:pt idx="1430">
                  <c:v>26907</c:v>
                </c:pt>
                <c:pt idx="1431">
                  <c:v>26908</c:v>
                </c:pt>
                <c:pt idx="1432">
                  <c:v>26909</c:v>
                </c:pt>
                <c:pt idx="1433">
                  <c:v>26910</c:v>
                </c:pt>
                <c:pt idx="1434">
                  <c:v>26911</c:v>
                </c:pt>
                <c:pt idx="1435">
                  <c:v>26912</c:v>
                </c:pt>
                <c:pt idx="1436">
                  <c:v>26913</c:v>
                </c:pt>
                <c:pt idx="1437">
                  <c:v>26914</c:v>
                </c:pt>
                <c:pt idx="1438">
                  <c:v>26915</c:v>
                </c:pt>
                <c:pt idx="1439">
                  <c:v>26916</c:v>
                </c:pt>
                <c:pt idx="1440">
                  <c:v>26917</c:v>
                </c:pt>
                <c:pt idx="1441">
                  <c:v>26918</c:v>
                </c:pt>
                <c:pt idx="1442">
                  <c:v>26919</c:v>
                </c:pt>
                <c:pt idx="1443">
                  <c:v>26920</c:v>
                </c:pt>
                <c:pt idx="1444">
                  <c:v>26921</c:v>
                </c:pt>
                <c:pt idx="1445">
                  <c:v>26922</c:v>
                </c:pt>
                <c:pt idx="1446">
                  <c:v>26923</c:v>
                </c:pt>
                <c:pt idx="1447">
                  <c:v>26924</c:v>
                </c:pt>
                <c:pt idx="1448">
                  <c:v>26925</c:v>
                </c:pt>
                <c:pt idx="1449">
                  <c:v>26926</c:v>
                </c:pt>
                <c:pt idx="1450">
                  <c:v>26927</c:v>
                </c:pt>
                <c:pt idx="1451">
                  <c:v>26928</c:v>
                </c:pt>
                <c:pt idx="1452">
                  <c:v>26929</c:v>
                </c:pt>
                <c:pt idx="1453">
                  <c:v>26930</c:v>
                </c:pt>
                <c:pt idx="1454">
                  <c:v>26931</c:v>
                </c:pt>
                <c:pt idx="1455">
                  <c:v>26932</c:v>
                </c:pt>
                <c:pt idx="1456">
                  <c:v>26933</c:v>
                </c:pt>
                <c:pt idx="1457">
                  <c:v>26934</c:v>
                </c:pt>
                <c:pt idx="1458">
                  <c:v>26935</c:v>
                </c:pt>
                <c:pt idx="1459">
                  <c:v>26936</c:v>
                </c:pt>
                <c:pt idx="1460">
                  <c:v>26937</c:v>
                </c:pt>
                <c:pt idx="1461">
                  <c:v>26938</c:v>
                </c:pt>
                <c:pt idx="1462">
                  <c:v>26939</c:v>
                </c:pt>
                <c:pt idx="1463">
                  <c:v>26940</c:v>
                </c:pt>
                <c:pt idx="1464">
                  <c:v>26941</c:v>
                </c:pt>
                <c:pt idx="1465">
                  <c:v>26942</c:v>
                </c:pt>
                <c:pt idx="1466">
                  <c:v>26943</c:v>
                </c:pt>
                <c:pt idx="1467">
                  <c:v>26944</c:v>
                </c:pt>
                <c:pt idx="1468">
                  <c:v>26945</c:v>
                </c:pt>
                <c:pt idx="1469">
                  <c:v>26946</c:v>
                </c:pt>
                <c:pt idx="1470">
                  <c:v>26947</c:v>
                </c:pt>
                <c:pt idx="1471">
                  <c:v>26948</c:v>
                </c:pt>
                <c:pt idx="1472">
                  <c:v>26949</c:v>
                </c:pt>
                <c:pt idx="1473">
                  <c:v>26950</c:v>
                </c:pt>
                <c:pt idx="1474">
                  <c:v>26951</c:v>
                </c:pt>
                <c:pt idx="1475">
                  <c:v>26952</c:v>
                </c:pt>
                <c:pt idx="1476">
                  <c:v>26953</c:v>
                </c:pt>
                <c:pt idx="1477">
                  <c:v>26954</c:v>
                </c:pt>
                <c:pt idx="1478">
                  <c:v>26955</c:v>
                </c:pt>
                <c:pt idx="1479">
                  <c:v>26956</c:v>
                </c:pt>
                <c:pt idx="1480">
                  <c:v>26957</c:v>
                </c:pt>
                <c:pt idx="1481">
                  <c:v>26958</c:v>
                </c:pt>
                <c:pt idx="1482">
                  <c:v>26959</c:v>
                </c:pt>
                <c:pt idx="1483">
                  <c:v>26960</c:v>
                </c:pt>
                <c:pt idx="1484">
                  <c:v>26961</c:v>
                </c:pt>
                <c:pt idx="1485">
                  <c:v>26962</c:v>
                </c:pt>
                <c:pt idx="1486">
                  <c:v>26963</c:v>
                </c:pt>
                <c:pt idx="1487">
                  <c:v>26964</c:v>
                </c:pt>
                <c:pt idx="1488">
                  <c:v>26965</c:v>
                </c:pt>
                <c:pt idx="1489">
                  <c:v>26966</c:v>
                </c:pt>
                <c:pt idx="1490">
                  <c:v>26967</c:v>
                </c:pt>
                <c:pt idx="1491">
                  <c:v>26968</c:v>
                </c:pt>
                <c:pt idx="1492">
                  <c:v>26969</c:v>
                </c:pt>
                <c:pt idx="1493">
                  <c:v>26970</c:v>
                </c:pt>
                <c:pt idx="1494">
                  <c:v>26971</c:v>
                </c:pt>
                <c:pt idx="1495">
                  <c:v>26972</c:v>
                </c:pt>
                <c:pt idx="1496">
                  <c:v>26973</c:v>
                </c:pt>
                <c:pt idx="1497">
                  <c:v>26974</c:v>
                </c:pt>
                <c:pt idx="1498">
                  <c:v>26975</c:v>
                </c:pt>
                <c:pt idx="1499">
                  <c:v>26976</c:v>
                </c:pt>
                <c:pt idx="1500">
                  <c:v>26977</c:v>
                </c:pt>
                <c:pt idx="1501">
                  <c:v>26978</c:v>
                </c:pt>
                <c:pt idx="1502">
                  <c:v>26979</c:v>
                </c:pt>
                <c:pt idx="1503">
                  <c:v>26980</c:v>
                </c:pt>
                <c:pt idx="1504">
                  <c:v>26981</c:v>
                </c:pt>
                <c:pt idx="1505">
                  <c:v>26982</c:v>
                </c:pt>
                <c:pt idx="1506">
                  <c:v>26983</c:v>
                </c:pt>
                <c:pt idx="1507">
                  <c:v>26984</c:v>
                </c:pt>
                <c:pt idx="1508">
                  <c:v>26985</c:v>
                </c:pt>
                <c:pt idx="1509">
                  <c:v>26986</c:v>
                </c:pt>
                <c:pt idx="1510">
                  <c:v>26987</c:v>
                </c:pt>
                <c:pt idx="1511">
                  <c:v>26988</c:v>
                </c:pt>
                <c:pt idx="1512">
                  <c:v>26989</c:v>
                </c:pt>
                <c:pt idx="1513">
                  <c:v>26990</c:v>
                </c:pt>
                <c:pt idx="1514">
                  <c:v>26991</c:v>
                </c:pt>
                <c:pt idx="1515">
                  <c:v>26992</c:v>
                </c:pt>
                <c:pt idx="1516">
                  <c:v>26993</c:v>
                </c:pt>
                <c:pt idx="1517">
                  <c:v>26994</c:v>
                </c:pt>
                <c:pt idx="1518">
                  <c:v>26995</c:v>
                </c:pt>
                <c:pt idx="1519">
                  <c:v>26996</c:v>
                </c:pt>
                <c:pt idx="1520">
                  <c:v>26997</c:v>
                </c:pt>
                <c:pt idx="1521">
                  <c:v>26998</c:v>
                </c:pt>
                <c:pt idx="1522">
                  <c:v>26999</c:v>
                </c:pt>
                <c:pt idx="1523">
                  <c:v>27000</c:v>
                </c:pt>
                <c:pt idx="1524">
                  <c:v>27001</c:v>
                </c:pt>
                <c:pt idx="1525">
                  <c:v>27002</c:v>
                </c:pt>
                <c:pt idx="1526">
                  <c:v>27003</c:v>
                </c:pt>
                <c:pt idx="1527">
                  <c:v>27004</c:v>
                </c:pt>
                <c:pt idx="1528">
                  <c:v>27005</c:v>
                </c:pt>
                <c:pt idx="1529">
                  <c:v>27006</c:v>
                </c:pt>
                <c:pt idx="1530">
                  <c:v>27007</c:v>
                </c:pt>
                <c:pt idx="1531">
                  <c:v>27008</c:v>
                </c:pt>
                <c:pt idx="1532">
                  <c:v>27009</c:v>
                </c:pt>
                <c:pt idx="1533">
                  <c:v>27010</c:v>
                </c:pt>
                <c:pt idx="1534">
                  <c:v>27011</c:v>
                </c:pt>
                <c:pt idx="1535">
                  <c:v>27012</c:v>
                </c:pt>
                <c:pt idx="1536">
                  <c:v>27013</c:v>
                </c:pt>
                <c:pt idx="1537">
                  <c:v>27014</c:v>
                </c:pt>
                <c:pt idx="1538">
                  <c:v>27015</c:v>
                </c:pt>
                <c:pt idx="1539">
                  <c:v>27016</c:v>
                </c:pt>
                <c:pt idx="1540">
                  <c:v>27017</c:v>
                </c:pt>
                <c:pt idx="1541">
                  <c:v>27018</c:v>
                </c:pt>
                <c:pt idx="1542">
                  <c:v>27019</c:v>
                </c:pt>
                <c:pt idx="1543">
                  <c:v>27020</c:v>
                </c:pt>
                <c:pt idx="1544">
                  <c:v>27021</c:v>
                </c:pt>
                <c:pt idx="1545">
                  <c:v>27022</c:v>
                </c:pt>
                <c:pt idx="1546">
                  <c:v>27023</c:v>
                </c:pt>
                <c:pt idx="1547">
                  <c:v>27024</c:v>
                </c:pt>
                <c:pt idx="1548">
                  <c:v>27025</c:v>
                </c:pt>
                <c:pt idx="1549">
                  <c:v>27026</c:v>
                </c:pt>
                <c:pt idx="1550">
                  <c:v>27027</c:v>
                </c:pt>
                <c:pt idx="1551">
                  <c:v>27028</c:v>
                </c:pt>
                <c:pt idx="1552">
                  <c:v>27029</c:v>
                </c:pt>
                <c:pt idx="1553">
                  <c:v>27030</c:v>
                </c:pt>
                <c:pt idx="1554">
                  <c:v>27031</c:v>
                </c:pt>
                <c:pt idx="1555">
                  <c:v>27032</c:v>
                </c:pt>
                <c:pt idx="1556">
                  <c:v>27033</c:v>
                </c:pt>
                <c:pt idx="1557">
                  <c:v>27034</c:v>
                </c:pt>
                <c:pt idx="1558">
                  <c:v>27035</c:v>
                </c:pt>
                <c:pt idx="1559">
                  <c:v>27036</c:v>
                </c:pt>
                <c:pt idx="1560">
                  <c:v>27037</c:v>
                </c:pt>
                <c:pt idx="1561">
                  <c:v>27038</c:v>
                </c:pt>
                <c:pt idx="1562">
                  <c:v>27039</c:v>
                </c:pt>
                <c:pt idx="1563">
                  <c:v>27040</c:v>
                </c:pt>
                <c:pt idx="1564">
                  <c:v>27041</c:v>
                </c:pt>
                <c:pt idx="1565">
                  <c:v>27042</c:v>
                </c:pt>
                <c:pt idx="1566">
                  <c:v>27043</c:v>
                </c:pt>
                <c:pt idx="1567">
                  <c:v>27044</c:v>
                </c:pt>
                <c:pt idx="1568">
                  <c:v>27045</c:v>
                </c:pt>
                <c:pt idx="1569">
                  <c:v>27046</c:v>
                </c:pt>
                <c:pt idx="1570">
                  <c:v>27047</c:v>
                </c:pt>
                <c:pt idx="1571">
                  <c:v>27048</c:v>
                </c:pt>
                <c:pt idx="1572">
                  <c:v>27049</c:v>
                </c:pt>
                <c:pt idx="1573">
                  <c:v>27050</c:v>
                </c:pt>
                <c:pt idx="1574">
                  <c:v>27051</c:v>
                </c:pt>
                <c:pt idx="1575">
                  <c:v>27052</c:v>
                </c:pt>
                <c:pt idx="1576">
                  <c:v>27053</c:v>
                </c:pt>
                <c:pt idx="1577">
                  <c:v>27054</c:v>
                </c:pt>
                <c:pt idx="1578">
                  <c:v>27055</c:v>
                </c:pt>
                <c:pt idx="1579">
                  <c:v>27056</c:v>
                </c:pt>
                <c:pt idx="1580">
                  <c:v>27057</c:v>
                </c:pt>
                <c:pt idx="1581">
                  <c:v>27058</c:v>
                </c:pt>
                <c:pt idx="1582">
                  <c:v>27059</c:v>
                </c:pt>
                <c:pt idx="1583">
                  <c:v>27060</c:v>
                </c:pt>
                <c:pt idx="1584">
                  <c:v>27061</c:v>
                </c:pt>
                <c:pt idx="1585">
                  <c:v>27062</c:v>
                </c:pt>
                <c:pt idx="1586">
                  <c:v>27063</c:v>
                </c:pt>
                <c:pt idx="1587">
                  <c:v>27064</c:v>
                </c:pt>
                <c:pt idx="1588">
                  <c:v>27065</c:v>
                </c:pt>
                <c:pt idx="1589">
                  <c:v>27066</c:v>
                </c:pt>
                <c:pt idx="1590">
                  <c:v>27067</c:v>
                </c:pt>
                <c:pt idx="1591">
                  <c:v>27068</c:v>
                </c:pt>
                <c:pt idx="1592">
                  <c:v>27069</c:v>
                </c:pt>
                <c:pt idx="1593">
                  <c:v>27070</c:v>
                </c:pt>
                <c:pt idx="1594">
                  <c:v>27071</c:v>
                </c:pt>
                <c:pt idx="1595">
                  <c:v>27072</c:v>
                </c:pt>
                <c:pt idx="1596">
                  <c:v>27073</c:v>
                </c:pt>
                <c:pt idx="1597">
                  <c:v>27074</c:v>
                </c:pt>
                <c:pt idx="1598">
                  <c:v>27075</c:v>
                </c:pt>
                <c:pt idx="1599">
                  <c:v>27076</c:v>
                </c:pt>
                <c:pt idx="1600">
                  <c:v>27077</c:v>
                </c:pt>
                <c:pt idx="1601">
                  <c:v>27078</c:v>
                </c:pt>
                <c:pt idx="1602">
                  <c:v>27079</c:v>
                </c:pt>
                <c:pt idx="1603">
                  <c:v>27080</c:v>
                </c:pt>
                <c:pt idx="1604">
                  <c:v>27081</c:v>
                </c:pt>
                <c:pt idx="1605">
                  <c:v>27082</c:v>
                </c:pt>
                <c:pt idx="1606">
                  <c:v>27083</c:v>
                </c:pt>
                <c:pt idx="1607">
                  <c:v>27084</c:v>
                </c:pt>
                <c:pt idx="1608">
                  <c:v>27085</c:v>
                </c:pt>
                <c:pt idx="1609">
                  <c:v>27086</c:v>
                </c:pt>
                <c:pt idx="1610">
                  <c:v>27087</c:v>
                </c:pt>
                <c:pt idx="1611">
                  <c:v>27088</c:v>
                </c:pt>
                <c:pt idx="1612">
                  <c:v>27089</c:v>
                </c:pt>
                <c:pt idx="1613">
                  <c:v>27090</c:v>
                </c:pt>
                <c:pt idx="1614">
                  <c:v>27091</c:v>
                </c:pt>
                <c:pt idx="1615">
                  <c:v>27092</c:v>
                </c:pt>
                <c:pt idx="1616">
                  <c:v>27093</c:v>
                </c:pt>
                <c:pt idx="1617">
                  <c:v>27094</c:v>
                </c:pt>
                <c:pt idx="1618">
                  <c:v>27095</c:v>
                </c:pt>
                <c:pt idx="1619">
                  <c:v>27096</c:v>
                </c:pt>
                <c:pt idx="1620">
                  <c:v>27097</c:v>
                </c:pt>
                <c:pt idx="1621">
                  <c:v>27098</c:v>
                </c:pt>
                <c:pt idx="1622">
                  <c:v>27099</c:v>
                </c:pt>
                <c:pt idx="1623">
                  <c:v>27100</c:v>
                </c:pt>
                <c:pt idx="1624">
                  <c:v>27101</c:v>
                </c:pt>
                <c:pt idx="1625">
                  <c:v>27102</c:v>
                </c:pt>
                <c:pt idx="1626">
                  <c:v>27103</c:v>
                </c:pt>
                <c:pt idx="1627">
                  <c:v>27104</c:v>
                </c:pt>
                <c:pt idx="1628">
                  <c:v>27105</c:v>
                </c:pt>
                <c:pt idx="1629">
                  <c:v>27106</c:v>
                </c:pt>
                <c:pt idx="1630">
                  <c:v>27107</c:v>
                </c:pt>
                <c:pt idx="1631">
                  <c:v>27108</c:v>
                </c:pt>
                <c:pt idx="1632">
                  <c:v>27109</c:v>
                </c:pt>
                <c:pt idx="1633">
                  <c:v>27110</c:v>
                </c:pt>
                <c:pt idx="1634">
                  <c:v>27111</c:v>
                </c:pt>
                <c:pt idx="1635">
                  <c:v>27112</c:v>
                </c:pt>
                <c:pt idx="1636">
                  <c:v>27113</c:v>
                </c:pt>
                <c:pt idx="1637">
                  <c:v>27114</c:v>
                </c:pt>
                <c:pt idx="1638">
                  <c:v>27115</c:v>
                </c:pt>
                <c:pt idx="1639">
                  <c:v>27116</c:v>
                </c:pt>
                <c:pt idx="1640">
                  <c:v>27117</c:v>
                </c:pt>
                <c:pt idx="1641">
                  <c:v>27118</c:v>
                </c:pt>
                <c:pt idx="1642">
                  <c:v>27119</c:v>
                </c:pt>
                <c:pt idx="1643">
                  <c:v>27120</c:v>
                </c:pt>
                <c:pt idx="1644">
                  <c:v>27121</c:v>
                </c:pt>
                <c:pt idx="1645">
                  <c:v>27122</c:v>
                </c:pt>
                <c:pt idx="1646">
                  <c:v>27123</c:v>
                </c:pt>
                <c:pt idx="1647">
                  <c:v>27124</c:v>
                </c:pt>
                <c:pt idx="1648">
                  <c:v>27125</c:v>
                </c:pt>
                <c:pt idx="1649">
                  <c:v>27126</c:v>
                </c:pt>
                <c:pt idx="1650">
                  <c:v>27127</c:v>
                </c:pt>
                <c:pt idx="1651">
                  <c:v>27128</c:v>
                </c:pt>
                <c:pt idx="1652">
                  <c:v>27129</c:v>
                </c:pt>
                <c:pt idx="1653">
                  <c:v>27130</c:v>
                </c:pt>
                <c:pt idx="1654">
                  <c:v>27131</c:v>
                </c:pt>
                <c:pt idx="1655">
                  <c:v>27132</c:v>
                </c:pt>
                <c:pt idx="1656">
                  <c:v>27133</c:v>
                </c:pt>
                <c:pt idx="1657">
                  <c:v>27134</c:v>
                </c:pt>
                <c:pt idx="1658">
                  <c:v>27135</c:v>
                </c:pt>
                <c:pt idx="1659">
                  <c:v>27136</c:v>
                </c:pt>
                <c:pt idx="1660">
                  <c:v>27137</c:v>
                </c:pt>
                <c:pt idx="1661">
                  <c:v>27138</c:v>
                </c:pt>
                <c:pt idx="1662">
                  <c:v>27139</c:v>
                </c:pt>
                <c:pt idx="1663">
                  <c:v>27140</c:v>
                </c:pt>
                <c:pt idx="1664">
                  <c:v>27141</c:v>
                </c:pt>
                <c:pt idx="1665">
                  <c:v>27142</c:v>
                </c:pt>
                <c:pt idx="1666">
                  <c:v>27143</c:v>
                </c:pt>
                <c:pt idx="1667">
                  <c:v>27144</c:v>
                </c:pt>
                <c:pt idx="1668">
                  <c:v>27145</c:v>
                </c:pt>
                <c:pt idx="1669">
                  <c:v>27146</c:v>
                </c:pt>
                <c:pt idx="1670">
                  <c:v>27147</c:v>
                </c:pt>
                <c:pt idx="1671">
                  <c:v>27148</c:v>
                </c:pt>
                <c:pt idx="1672">
                  <c:v>27149</c:v>
                </c:pt>
                <c:pt idx="1673">
                  <c:v>27150</c:v>
                </c:pt>
                <c:pt idx="1674">
                  <c:v>27151</c:v>
                </c:pt>
                <c:pt idx="1675">
                  <c:v>27152</c:v>
                </c:pt>
                <c:pt idx="1676">
                  <c:v>27153</c:v>
                </c:pt>
                <c:pt idx="1677">
                  <c:v>27154</c:v>
                </c:pt>
                <c:pt idx="1678">
                  <c:v>27155</c:v>
                </c:pt>
                <c:pt idx="1679">
                  <c:v>27156</c:v>
                </c:pt>
                <c:pt idx="1680">
                  <c:v>27157</c:v>
                </c:pt>
                <c:pt idx="1681">
                  <c:v>27158</c:v>
                </c:pt>
                <c:pt idx="1682">
                  <c:v>27159</c:v>
                </c:pt>
                <c:pt idx="1683">
                  <c:v>27160</c:v>
                </c:pt>
                <c:pt idx="1684">
                  <c:v>27161</c:v>
                </c:pt>
                <c:pt idx="1685">
                  <c:v>27162</c:v>
                </c:pt>
                <c:pt idx="1686">
                  <c:v>27163</c:v>
                </c:pt>
                <c:pt idx="1687">
                  <c:v>27164</c:v>
                </c:pt>
                <c:pt idx="1688">
                  <c:v>27165</c:v>
                </c:pt>
                <c:pt idx="1689">
                  <c:v>27166</c:v>
                </c:pt>
                <c:pt idx="1690">
                  <c:v>27167</c:v>
                </c:pt>
                <c:pt idx="1691">
                  <c:v>27168</c:v>
                </c:pt>
                <c:pt idx="1692">
                  <c:v>27169</c:v>
                </c:pt>
                <c:pt idx="1693">
                  <c:v>27170</c:v>
                </c:pt>
                <c:pt idx="1694">
                  <c:v>27171</c:v>
                </c:pt>
                <c:pt idx="1695">
                  <c:v>27172</c:v>
                </c:pt>
                <c:pt idx="1696">
                  <c:v>27173</c:v>
                </c:pt>
                <c:pt idx="1697">
                  <c:v>27174</c:v>
                </c:pt>
                <c:pt idx="1698">
                  <c:v>27175</c:v>
                </c:pt>
                <c:pt idx="1699">
                  <c:v>27176</c:v>
                </c:pt>
                <c:pt idx="1700">
                  <c:v>27177</c:v>
                </c:pt>
                <c:pt idx="1701">
                  <c:v>27178</c:v>
                </c:pt>
                <c:pt idx="1702">
                  <c:v>27179</c:v>
                </c:pt>
                <c:pt idx="1703">
                  <c:v>27180</c:v>
                </c:pt>
                <c:pt idx="1704">
                  <c:v>27181</c:v>
                </c:pt>
                <c:pt idx="1705">
                  <c:v>27182</c:v>
                </c:pt>
                <c:pt idx="1706">
                  <c:v>27183</c:v>
                </c:pt>
                <c:pt idx="1707">
                  <c:v>27184</c:v>
                </c:pt>
                <c:pt idx="1708">
                  <c:v>27185</c:v>
                </c:pt>
                <c:pt idx="1709">
                  <c:v>27186</c:v>
                </c:pt>
                <c:pt idx="1710">
                  <c:v>27187</c:v>
                </c:pt>
                <c:pt idx="1711">
                  <c:v>27188</c:v>
                </c:pt>
                <c:pt idx="1712">
                  <c:v>27189</c:v>
                </c:pt>
                <c:pt idx="1713">
                  <c:v>27190</c:v>
                </c:pt>
                <c:pt idx="1714">
                  <c:v>27191</c:v>
                </c:pt>
                <c:pt idx="1715">
                  <c:v>27192</c:v>
                </c:pt>
                <c:pt idx="1716">
                  <c:v>27193</c:v>
                </c:pt>
                <c:pt idx="1717">
                  <c:v>27194</c:v>
                </c:pt>
                <c:pt idx="1718">
                  <c:v>27195</c:v>
                </c:pt>
                <c:pt idx="1719">
                  <c:v>27196</c:v>
                </c:pt>
                <c:pt idx="1720">
                  <c:v>27197</c:v>
                </c:pt>
                <c:pt idx="1721">
                  <c:v>27198</c:v>
                </c:pt>
                <c:pt idx="1722">
                  <c:v>27199</c:v>
                </c:pt>
                <c:pt idx="1723">
                  <c:v>27200</c:v>
                </c:pt>
                <c:pt idx="1724">
                  <c:v>27201</c:v>
                </c:pt>
                <c:pt idx="1725">
                  <c:v>27202</c:v>
                </c:pt>
                <c:pt idx="1726">
                  <c:v>27203</c:v>
                </c:pt>
                <c:pt idx="1727">
                  <c:v>27204</c:v>
                </c:pt>
                <c:pt idx="1728">
                  <c:v>27205</c:v>
                </c:pt>
                <c:pt idx="1729">
                  <c:v>27206</c:v>
                </c:pt>
                <c:pt idx="1730">
                  <c:v>27207</c:v>
                </c:pt>
                <c:pt idx="1731">
                  <c:v>27208</c:v>
                </c:pt>
                <c:pt idx="1732">
                  <c:v>27209</c:v>
                </c:pt>
                <c:pt idx="1733">
                  <c:v>27210</c:v>
                </c:pt>
                <c:pt idx="1734">
                  <c:v>27211</c:v>
                </c:pt>
                <c:pt idx="1735">
                  <c:v>27212</c:v>
                </c:pt>
                <c:pt idx="1736">
                  <c:v>27213</c:v>
                </c:pt>
                <c:pt idx="1737">
                  <c:v>27214</c:v>
                </c:pt>
                <c:pt idx="1738">
                  <c:v>27215</c:v>
                </c:pt>
                <c:pt idx="1739">
                  <c:v>27216</c:v>
                </c:pt>
                <c:pt idx="1740">
                  <c:v>27217</c:v>
                </c:pt>
                <c:pt idx="1741">
                  <c:v>27218</c:v>
                </c:pt>
                <c:pt idx="1742">
                  <c:v>27219</c:v>
                </c:pt>
                <c:pt idx="1743">
                  <c:v>27220</c:v>
                </c:pt>
                <c:pt idx="1744">
                  <c:v>27221</c:v>
                </c:pt>
                <c:pt idx="1745">
                  <c:v>27222</c:v>
                </c:pt>
                <c:pt idx="1746">
                  <c:v>27223</c:v>
                </c:pt>
                <c:pt idx="1747">
                  <c:v>27224</c:v>
                </c:pt>
                <c:pt idx="1748">
                  <c:v>27225</c:v>
                </c:pt>
                <c:pt idx="1749">
                  <c:v>27226</c:v>
                </c:pt>
                <c:pt idx="1750">
                  <c:v>27227</c:v>
                </c:pt>
                <c:pt idx="1751">
                  <c:v>27228</c:v>
                </c:pt>
                <c:pt idx="1752">
                  <c:v>27229</c:v>
                </c:pt>
                <c:pt idx="1753">
                  <c:v>27230</c:v>
                </c:pt>
                <c:pt idx="1754">
                  <c:v>27231</c:v>
                </c:pt>
                <c:pt idx="1755">
                  <c:v>27232</c:v>
                </c:pt>
                <c:pt idx="1756">
                  <c:v>27233</c:v>
                </c:pt>
                <c:pt idx="1757">
                  <c:v>27234</c:v>
                </c:pt>
                <c:pt idx="1758">
                  <c:v>27235</c:v>
                </c:pt>
                <c:pt idx="1759">
                  <c:v>27236</c:v>
                </c:pt>
                <c:pt idx="1760">
                  <c:v>27237</c:v>
                </c:pt>
                <c:pt idx="1761">
                  <c:v>27238</c:v>
                </c:pt>
                <c:pt idx="1762">
                  <c:v>27239</c:v>
                </c:pt>
                <c:pt idx="1763">
                  <c:v>27240</c:v>
                </c:pt>
                <c:pt idx="1764">
                  <c:v>27241</c:v>
                </c:pt>
                <c:pt idx="1765">
                  <c:v>27242</c:v>
                </c:pt>
                <c:pt idx="1766">
                  <c:v>27243</c:v>
                </c:pt>
                <c:pt idx="1767">
                  <c:v>27244</c:v>
                </c:pt>
                <c:pt idx="1768">
                  <c:v>27245</c:v>
                </c:pt>
                <c:pt idx="1769">
                  <c:v>27246</c:v>
                </c:pt>
                <c:pt idx="1770">
                  <c:v>27247</c:v>
                </c:pt>
                <c:pt idx="1771">
                  <c:v>27248</c:v>
                </c:pt>
                <c:pt idx="1772">
                  <c:v>27249</c:v>
                </c:pt>
                <c:pt idx="1773">
                  <c:v>27250</c:v>
                </c:pt>
                <c:pt idx="1774">
                  <c:v>27251</c:v>
                </c:pt>
                <c:pt idx="1775">
                  <c:v>27252</c:v>
                </c:pt>
                <c:pt idx="1776">
                  <c:v>27253</c:v>
                </c:pt>
                <c:pt idx="1777">
                  <c:v>27254</c:v>
                </c:pt>
                <c:pt idx="1778">
                  <c:v>27255</c:v>
                </c:pt>
                <c:pt idx="1779">
                  <c:v>27256</c:v>
                </c:pt>
                <c:pt idx="1780">
                  <c:v>27257</c:v>
                </c:pt>
                <c:pt idx="1781">
                  <c:v>27258</c:v>
                </c:pt>
                <c:pt idx="1782">
                  <c:v>27259</c:v>
                </c:pt>
                <c:pt idx="1783">
                  <c:v>27260</c:v>
                </c:pt>
                <c:pt idx="1784">
                  <c:v>27261</c:v>
                </c:pt>
                <c:pt idx="1785">
                  <c:v>27262</c:v>
                </c:pt>
                <c:pt idx="1786">
                  <c:v>27263</c:v>
                </c:pt>
                <c:pt idx="1787">
                  <c:v>27264</c:v>
                </c:pt>
                <c:pt idx="1788">
                  <c:v>27265</c:v>
                </c:pt>
                <c:pt idx="1789">
                  <c:v>27266</c:v>
                </c:pt>
                <c:pt idx="1790">
                  <c:v>27267</c:v>
                </c:pt>
                <c:pt idx="1791">
                  <c:v>27268</c:v>
                </c:pt>
                <c:pt idx="1792">
                  <c:v>27269</c:v>
                </c:pt>
                <c:pt idx="1793">
                  <c:v>27270</c:v>
                </c:pt>
                <c:pt idx="1794">
                  <c:v>27271</c:v>
                </c:pt>
                <c:pt idx="1795">
                  <c:v>27272</c:v>
                </c:pt>
                <c:pt idx="1796">
                  <c:v>27273</c:v>
                </c:pt>
                <c:pt idx="1797">
                  <c:v>27274</c:v>
                </c:pt>
                <c:pt idx="1798">
                  <c:v>27275</c:v>
                </c:pt>
                <c:pt idx="1799">
                  <c:v>27276</c:v>
                </c:pt>
                <c:pt idx="1800">
                  <c:v>27277</c:v>
                </c:pt>
                <c:pt idx="1801">
                  <c:v>27278</c:v>
                </c:pt>
                <c:pt idx="1802">
                  <c:v>27279</c:v>
                </c:pt>
                <c:pt idx="1803">
                  <c:v>27280</c:v>
                </c:pt>
                <c:pt idx="1804">
                  <c:v>27281</c:v>
                </c:pt>
                <c:pt idx="1805">
                  <c:v>27282</c:v>
                </c:pt>
                <c:pt idx="1806">
                  <c:v>27283</c:v>
                </c:pt>
                <c:pt idx="1807">
                  <c:v>27284</c:v>
                </c:pt>
                <c:pt idx="1808">
                  <c:v>27285</c:v>
                </c:pt>
                <c:pt idx="1809">
                  <c:v>27286</c:v>
                </c:pt>
                <c:pt idx="1810">
                  <c:v>27287</c:v>
                </c:pt>
                <c:pt idx="1811">
                  <c:v>27288</c:v>
                </c:pt>
                <c:pt idx="1812">
                  <c:v>27289</c:v>
                </c:pt>
                <c:pt idx="1813">
                  <c:v>27290</c:v>
                </c:pt>
                <c:pt idx="1814">
                  <c:v>27291</c:v>
                </c:pt>
                <c:pt idx="1815">
                  <c:v>27292</c:v>
                </c:pt>
                <c:pt idx="1816">
                  <c:v>27293</c:v>
                </c:pt>
                <c:pt idx="1817">
                  <c:v>27294</c:v>
                </c:pt>
                <c:pt idx="1818">
                  <c:v>27295</c:v>
                </c:pt>
                <c:pt idx="1819">
                  <c:v>27296</c:v>
                </c:pt>
                <c:pt idx="1820">
                  <c:v>27297</c:v>
                </c:pt>
                <c:pt idx="1821">
                  <c:v>27298</c:v>
                </c:pt>
                <c:pt idx="1822">
                  <c:v>27299</c:v>
                </c:pt>
                <c:pt idx="1823">
                  <c:v>27300</c:v>
                </c:pt>
                <c:pt idx="1824">
                  <c:v>27301</c:v>
                </c:pt>
                <c:pt idx="1825">
                  <c:v>27302</c:v>
                </c:pt>
                <c:pt idx="1826">
                  <c:v>27303</c:v>
                </c:pt>
                <c:pt idx="1827">
                  <c:v>27304</c:v>
                </c:pt>
                <c:pt idx="1828">
                  <c:v>27305</c:v>
                </c:pt>
                <c:pt idx="1829">
                  <c:v>27306</c:v>
                </c:pt>
                <c:pt idx="1830">
                  <c:v>27307</c:v>
                </c:pt>
                <c:pt idx="1831">
                  <c:v>27308</c:v>
                </c:pt>
                <c:pt idx="1832">
                  <c:v>27309</c:v>
                </c:pt>
                <c:pt idx="1833">
                  <c:v>27310</c:v>
                </c:pt>
                <c:pt idx="1834">
                  <c:v>27311</c:v>
                </c:pt>
                <c:pt idx="1835">
                  <c:v>27312</c:v>
                </c:pt>
                <c:pt idx="1836">
                  <c:v>27313</c:v>
                </c:pt>
                <c:pt idx="1837">
                  <c:v>27314</c:v>
                </c:pt>
                <c:pt idx="1838">
                  <c:v>27315</c:v>
                </c:pt>
                <c:pt idx="1839">
                  <c:v>27316</c:v>
                </c:pt>
                <c:pt idx="1840">
                  <c:v>27317</c:v>
                </c:pt>
                <c:pt idx="1841">
                  <c:v>27318</c:v>
                </c:pt>
                <c:pt idx="1842">
                  <c:v>27319</c:v>
                </c:pt>
                <c:pt idx="1843">
                  <c:v>27320</c:v>
                </c:pt>
                <c:pt idx="1844">
                  <c:v>27321</c:v>
                </c:pt>
                <c:pt idx="1845">
                  <c:v>27322</c:v>
                </c:pt>
                <c:pt idx="1846">
                  <c:v>27323</c:v>
                </c:pt>
                <c:pt idx="1847">
                  <c:v>27324</c:v>
                </c:pt>
                <c:pt idx="1848">
                  <c:v>27325</c:v>
                </c:pt>
                <c:pt idx="1849">
                  <c:v>27326</c:v>
                </c:pt>
                <c:pt idx="1850">
                  <c:v>27327</c:v>
                </c:pt>
                <c:pt idx="1851">
                  <c:v>27328</c:v>
                </c:pt>
                <c:pt idx="1852">
                  <c:v>27329</c:v>
                </c:pt>
                <c:pt idx="1853">
                  <c:v>27330</c:v>
                </c:pt>
                <c:pt idx="1854">
                  <c:v>27331</c:v>
                </c:pt>
                <c:pt idx="1855">
                  <c:v>27332</c:v>
                </c:pt>
                <c:pt idx="1856">
                  <c:v>27333</c:v>
                </c:pt>
                <c:pt idx="1857">
                  <c:v>27334</c:v>
                </c:pt>
                <c:pt idx="1858">
                  <c:v>27335</c:v>
                </c:pt>
                <c:pt idx="1859">
                  <c:v>27336</c:v>
                </c:pt>
                <c:pt idx="1860">
                  <c:v>27337</c:v>
                </c:pt>
                <c:pt idx="1861">
                  <c:v>27338</c:v>
                </c:pt>
                <c:pt idx="1862">
                  <c:v>27339</c:v>
                </c:pt>
                <c:pt idx="1863">
                  <c:v>27340</c:v>
                </c:pt>
                <c:pt idx="1864">
                  <c:v>27341</c:v>
                </c:pt>
                <c:pt idx="1865">
                  <c:v>27342</c:v>
                </c:pt>
                <c:pt idx="1866">
                  <c:v>27343</c:v>
                </c:pt>
                <c:pt idx="1867">
                  <c:v>27344</c:v>
                </c:pt>
                <c:pt idx="1868">
                  <c:v>27345</c:v>
                </c:pt>
                <c:pt idx="1869">
                  <c:v>27346</c:v>
                </c:pt>
                <c:pt idx="1870">
                  <c:v>27347</c:v>
                </c:pt>
                <c:pt idx="1871">
                  <c:v>27348</c:v>
                </c:pt>
                <c:pt idx="1872">
                  <c:v>27349</c:v>
                </c:pt>
                <c:pt idx="1873">
                  <c:v>27350</c:v>
                </c:pt>
                <c:pt idx="1874">
                  <c:v>27351</c:v>
                </c:pt>
                <c:pt idx="1875">
                  <c:v>27352</c:v>
                </c:pt>
                <c:pt idx="1876">
                  <c:v>27353</c:v>
                </c:pt>
                <c:pt idx="1877">
                  <c:v>27354</c:v>
                </c:pt>
                <c:pt idx="1878">
                  <c:v>27355</c:v>
                </c:pt>
                <c:pt idx="1879">
                  <c:v>27356</c:v>
                </c:pt>
                <c:pt idx="1880">
                  <c:v>27357</c:v>
                </c:pt>
                <c:pt idx="1881">
                  <c:v>27358</c:v>
                </c:pt>
                <c:pt idx="1882">
                  <c:v>27359</c:v>
                </c:pt>
                <c:pt idx="1883">
                  <c:v>27360</c:v>
                </c:pt>
                <c:pt idx="1884">
                  <c:v>27361</c:v>
                </c:pt>
                <c:pt idx="1885">
                  <c:v>27362</c:v>
                </c:pt>
                <c:pt idx="1886">
                  <c:v>27363</c:v>
                </c:pt>
                <c:pt idx="1887">
                  <c:v>27364</c:v>
                </c:pt>
                <c:pt idx="1888">
                  <c:v>27365</c:v>
                </c:pt>
                <c:pt idx="1889">
                  <c:v>27366</c:v>
                </c:pt>
                <c:pt idx="1890">
                  <c:v>27367</c:v>
                </c:pt>
                <c:pt idx="1891">
                  <c:v>27368</c:v>
                </c:pt>
                <c:pt idx="1892">
                  <c:v>27369</c:v>
                </c:pt>
                <c:pt idx="1893">
                  <c:v>27370</c:v>
                </c:pt>
                <c:pt idx="1894">
                  <c:v>27371</c:v>
                </c:pt>
                <c:pt idx="1895">
                  <c:v>27372</c:v>
                </c:pt>
                <c:pt idx="1896">
                  <c:v>27373</c:v>
                </c:pt>
                <c:pt idx="1897">
                  <c:v>27374</c:v>
                </c:pt>
                <c:pt idx="1898">
                  <c:v>27375</c:v>
                </c:pt>
                <c:pt idx="1899">
                  <c:v>27376</c:v>
                </c:pt>
                <c:pt idx="1900">
                  <c:v>27377</c:v>
                </c:pt>
                <c:pt idx="1901">
                  <c:v>27378</c:v>
                </c:pt>
                <c:pt idx="1902">
                  <c:v>27379</c:v>
                </c:pt>
                <c:pt idx="1903">
                  <c:v>27380</c:v>
                </c:pt>
                <c:pt idx="1904">
                  <c:v>27381</c:v>
                </c:pt>
                <c:pt idx="1905">
                  <c:v>27382</c:v>
                </c:pt>
                <c:pt idx="1906">
                  <c:v>27383</c:v>
                </c:pt>
                <c:pt idx="1907">
                  <c:v>27384</c:v>
                </c:pt>
                <c:pt idx="1908">
                  <c:v>27385</c:v>
                </c:pt>
                <c:pt idx="1909">
                  <c:v>27386</c:v>
                </c:pt>
                <c:pt idx="1910">
                  <c:v>27387</c:v>
                </c:pt>
                <c:pt idx="1911">
                  <c:v>27388</c:v>
                </c:pt>
                <c:pt idx="1912">
                  <c:v>27389</c:v>
                </c:pt>
                <c:pt idx="1913">
                  <c:v>27390</c:v>
                </c:pt>
                <c:pt idx="1914">
                  <c:v>27391</c:v>
                </c:pt>
                <c:pt idx="1915">
                  <c:v>27392</c:v>
                </c:pt>
                <c:pt idx="1916">
                  <c:v>27393</c:v>
                </c:pt>
                <c:pt idx="1917">
                  <c:v>27394</c:v>
                </c:pt>
                <c:pt idx="1918">
                  <c:v>27395</c:v>
                </c:pt>
                <c:pt idx="1919">
                  <c:v>27396</c:v>
                </c:pt>
                <c:pt idx="1920">
                  <c:v>27397</c:v>
                </c:pt>
                <c:pt idx="1921">
                  <c:v>27398</c:v>
                </c:pt>
                <c:pt idx="1922">
                  <c:v>27399</c:v>
                </c:pt>
                <c:pt idx="1923">
                  <c:v>27400</c:v>
                </c:pt>
                <c:pt idx="1924">
                  <c:v>27401</c:v>
                </c:pt>
                <c:pt idx="1925">
                  <c:v>27402</c:v>
                </c:pt>
                <c:pt idx="1926">
                  <c:v>27403</c:v>
                </c:pt>
                <c:pt idx="1927">
                  <c:v>27404</c:v>
                </c:pt>
                <c:pt idx="1928">
                  <c:v>27405</c:v>
                </c:pt>
                <c:pt idx="1929">
                  <c:v>27406</c:v>
                </c:pt>
                <c:pt idx="1930">
                  <c:v>27407</c:v>
                </c:pt>
                <c:pt idx="1931">
                  <c:v>27408</c:v>
                </c:pt>
                <c:pt idx="1932">
                  <c:v>27409</c:v>
                </c:pt>
                <c:pt idx="1933">
                  <c:v>27410</c:v>
                </c:pt>
                <c:pt idx="1934">
                  <c:v>27411</c:v>
                </c:pt>
                <c:pt idx="1935">
                  <c:v>27412</c:v>
                </c:pt>
                <c:pt idx="1936">
                  <c:v>27413</c:v>
                </c:pt>
                <c:pt idx="1937">
                  <c:v>27414</c:v>
                </c:pt>
                <c:pt idx="1938">
                  <c:v>27415</c:v>
                </c:pt>
                <c:pt idx="1939">
                  <c:v>27416</c:v>
                </c:pt>
                <c:pt idx="1940">
                  <c:v>27417</c:v>
                </c:pt>
                <c:pt idx="1941">
                  <c:v>27418</c:v>
                </c:pt>
                <c:pt idx="1942">
                  <c:v>27419</c:v>
                </c:pt>
                <c:pt idx="1943">
                  <c:v>27420</c:v>
                </c:pt>
                <c:pt idx="1944">
                  <c:v>27421</c:v>
                </c:pt>
                <c:pt idx="1945">
                  <c:v>27422</c:v>
                </c:pt>
                <c:pt idx="1946">
                  <c:v>27423</c:v>
                </c:pt>
                <c:pt idx="1947">
                  <c:v>27424</c:v>
                </c:pt>
                <c:pt idx="1948">
                  <c:v>27425</c:v>
                </c:pt>
                <c:pt idx="1949">
                  <c:v>27426</c:v>
                </c:pt>
                <c:pt idx="1950">
                  <c:v>27427</c:v>
                </c:pt>
                <c:pt idx="1951">
                  <c:v>27428</c:v>
                </c:pt>
                <c:pt idx="1952">
                  <c:v>27429</c:v>
                </c:pt>
                <c:pt idx="1953">
                  <c:v>27430</c:v>
                </c:pt>
                <c:pt idx="1954">
                  <c:v>27431</c:v>
                </c:pt>
                <c:pt idx="1955">
                  <c:v>27432</c:v>
                </c:pt>
                <c:pt idx="1956">
                  <c:v>27433</c:v>
                </c:pt>
                <c:pt idx="1957">
                  <c:v>27434</c:v>
                </c:pt>
                <c:pt idx="1958">
                  <c:v>27435</c:v>
                </c:pt>
                <c:pt idx="1959">
                  <c:v>27436</c:v>
                </c:pt>
                <c:pt idx="1960">
                  <c:v>27437</c:v>
                </c:pt>
                <c:pt idx="1961">
                  <c:v>27438</c:v>
                </c:pt>
                <c:pt idx="1962">
                  <c:v>27439</c:v>
                </c:pt>
                <c:pt idx="1963">
                  <c:v>27440</c:v>
                </c:pt>
                <c:pt idx="1964">
                  <c:v>27441</c:v>
                </c:pt>
                <c:pt idx="1965">
                  <c:v>27442</c:v>
                </c:pt>
                <c:pt idx="1966">
                  <c:v>27443</c:v>
                </c:pt>
                <c:pt idx="1967">
                  <c:v>27444</c:v>
                </c:pt>
                <c:pt idx="1968">
                  <c:v>27445</c:v>
                </c:pt>
                <c:pt idx="1969">
                  <c:v>27446</c:v>
                </c:pt>
                <c:pt idx="1970">
                  <c:v>27447</c:v>
                </c:pt>
                <c:pt idx="1971">
                  <c:v>27448</c:v>
                </c:pt>
                <c:pt idx="1972">
                  <c:v>27449</c:v>
                </c:pt>
                <c:pt idx="1973">
                  <c:v>27450</c:v>
                </c:pt>
                <c:pt idx="1974">
                  <c:v>27451</c:v>
                </c:pt>
                <c:pt idx="1975">
                  <c:v>27452</c:v>
                </c:pt>
                <c:pt idx="1976">
                  <c:v>27453</c:v>
                </c:pt>
                <c:pt idx="1977">
                  <c:v>27454</c:v>
                </c:pt>
                <c:pt idx="1978">
                  <c:v>27455</c:v>
                </c:pt>
                <c:pt idx="1979">
                  <c:v>27456</c:v>
                </c:pt>
                <c:pt idx="1980">
                  <c:v>27457</c:v>
                </c:pt>
                <c:pt idx="1981">
                  <c:v>27458</c:v>
                </c:pt>
                <c:pt idx="1982">
                  <c:v>27459</c:v>
                </c:pt>
                <c:pt idx="1983">
                  <c:v>27460</c:v>
                </c:pt>
                <c:pt idx="1984">
                  <c:v>27461</c:v>
                </c:pt>
                <c:pt idx="1985">
                  <c:v>27462</c:v>
                </c:pt>
                <c:pt idx="1986">
                  <c:v>27463</c:v>
                </c:pt>
                <c:pt idx="1987">
                  <c:v>27464</c:v>
                </c:pt>
                <c:pt idx="1988">
                  <c:v>27465</c:v>
                </c:pt>
                <c:pt idx="1989">
                  <c:v>27466</c:v>
                </c:pt>
                <c:pt idx="1990">
                  <c:v>27467</c:v>
                </c:pt>
                <c:pt idx="1991">
                  <c:v>27468</c:v>
                </c:pt>
                <c:pt idx="1992">
                  <c:v>27469</c:v>
                </c:pt>
                <c:pt idx="1993">
                  <c:v>27470</c:v>
                </c:pt>
                <c:pt idx="1994">
                  <c:v>27471</c:v>
                </c:pt>
                <c:pt idx="1995">
                  <c:v>27472</c:v>
                </c:pt>
                <c:pt idx="1996">
                  <c:v>27473</c:v>
                </c:pt>
                <c:pt idx="1997">
                  <c:v>27474</c:v>
                </c:pt>
                <c:pt idx="1998">
                  <c:v>27475</c:v>
                </c:pt>
                <c:pt idx="1999">
                  <c:v>27476</c:v>
                </c:pt>
                <c:pt idx="2000">
                  <c:v>27477</c:v>
                </c:pt>
                <c:pt idx="2001">
                  <c:v>27478</c:v>
                </c:pt>
                <c:pt idx="2002">
                  <c:v>27479</c:v>
                </c:pt>
                <c:pt idx="2003">
                  <c:v>27480</c:v>
                </c:pt>
                <c:pt idx="2004">
                  <c:v>27481</c:v>
                </c:pt>
                <c:pt idx="2005">
                  <c:v>27482</c:v>
                </c:pt>
                <c:pt idx="2006">
                  <c:v>27483</c:v>
                </c:pt>
                <c:pt idx="2007">
                  <c:v>27484</c:v>
                </c:pt>
                <c:pt idx="2008">
                  <c:v>27485</c:v>
                </c:pt>
                <c:pt idx="2009">
                  <c:v>27486</c:v>
                </c:pt>
                <c:pt idx="2010">
                  <c:v>27487</c:v>
                </c:pt>
                <c:pt idx="2011">
                  <c:v>27488</c:v>
                </c:pt>
                <c:pt idx="2012">
                  <c:v>27489</c:v>
                </c:pt>
                <c:pt idx="2013">
                  <c:v>27490</c:v>
                </c:pt>
                <c:pt idx="2014">
                  <c:v>27491</c:v>
                </c:pt>
                <c:pt idx="2015">
                  <c:v>27492</c:v>
                </c:pt>
                <c:pt idx="2016">
                  <c:v>27493</c:v>
                </c:pt>
                <c:pt idx="2017">
                  <c:v>27494</c:v>
                </c:pt>
                <c:pt idx="2018">
                  <c:v>27495</c:v>
                </c:pt>
                <c:pt idx="2019">
                  <c:v>27496</c:v>
                </c:pt>
                <c:pt idx="2020">
                  <c:v>27497</c:v>
                </c:pt>
                <c:pt idx="2021">
                  <c:v>27498</c:v>
                </c:pt>
                <c:pt idx="2022">
                  <c:v>27499</c:v>
                </c:pt>
                <c:pt idx="2023">
                  <c:v>27500</c:v>
                </c:pt>
                <c:pt idx="2024">
                  <c:v>27501</c:v>
                </c:pt>
                <c:pt idx="2025">
                  <c:v>27502</c:v>
                </c:pt>
                <c:pt idx="2026">
                  <c:v>27503</c:v>
                </c:pt>
                <c:pt idx="2027">
                  <c:v>27504</c:v>
                </c:pt>
                <c:pt idx="2028">
                  <c:v>27505</c:v>
                </c:pt>
                <c:pt idx="2029">
                  <c:v>27506</c:v>
                </c:pt>
                <c:pt idx="2030">
                  <c:v>27507</c:v>
                </c:pt>
                <c:pt idx="2031">
                  <c:v>27508</c:v>
                </c:pt>
                <c:pt idx="2032">
                  <c:v>27509</c:v>
                </c:pt>
                <c:pt idx="2033">
                  <c:v>27510</c:v>
                </c:pt>
                <c:pt idx="2034">
                  <c:v>27511</c:v>
                </c:pt>
                <c:pt idx="2035">
                  <c:v>27512</c:v>
                </c:pt>
                <c:pt idx="2036">
                  <c:v>27513</c:v>
                </c:pt>
                <c:pt idx="2037">
                  <c:v>27514</c:v>
                </c:pt>
                <c:pt idx="2038">
                  <c:v>27515</c:v>
                </c:pt>
                <c:pt idx="2039">
                  <c:v>27516</c:v>
                </c:pt>
                <c:pt idx="2040">
                  <c:v>27517</c:v>
                </c:pt>
                <c:pt idx="2041">
                  <c:v>27518</c:v>
                </c:pt>
                <c:pt idx="2042">
                  <c:v>27519</c:v>
                </c:pt>
                <c:pt idx="2043">
                  <c:v>27520</c:v>
                </c:pt>
                <c:pt idx="2044">
                  <c:v>27521</c:v>
                </c:pt>
                <c:pt idx="2045">
                  <c:v>27522</c:v>
                </c:pt>
                <c:pt idx="2046">
                  <c:v>27523</c:v>
                </c:pt>
                <c:pt idx="2047">
                  <c:v>27524</c:v>
                </c:pt>
                <c:pt idx="2048">
                  <c:v>27525</c:v>
                </c:pt>
                <c:pt idx="2049">
                  <c:v>27526</c:v>
                </c:pt>
                <c:pt idx="2050">
                  <c:v>27527</c:v>
                </c:pt>
                <c:pt idx="2051">
                  <c:v>27528</c:v>
                </c:pt>
                <c:pt idx="2052">
                  <c:v>27529</c:v>
                </c:pt>
                <c:pt idx="2053">
                  <c:v>27530</c:v>
                </c:pt>
                <c:pt idx="2054">
                  <c:v>27531</c:v>
                </c:pt>
                <c:pt idx="2055">
                  <c:v>27532</c:v>
                </c:pt>
                <c:pt idx="2056">
                  <c:v>27533</c:v>
                </c:pt>
                <c:pt idx="2057">
                  <c:v>27534</c:v>
                </c:pt>
                <c:pt idx="2058">
                  <c:v>27535</c:v>
                </c:pt>
                <c:pt idx="2059">
                  <c:v>27536</c:v>
                </c:pt>
                <c:pt idx="2060">
                  <c:v>27537</c:v>
                </c:pt>
                <c:pt idx="2061">
                  <c:v>27538</c:v>
                </c:pt>
                <c:pt idx="2062">
                  <c:v>27539</c:v>
                </c:pt>
                <c:pt idx="2063">
                  <c:v>27540</c:v>
                </c:pt>
                <c:pt idx="2064">
                  <c:v>27541</c:v>
                </c:pt>
                <c:pt idx="2065">
                  <c:v>27542</c:v>
                </c:pt>
                <c:pt idx="2066">
                  <c:v>27543</c:v>
                </c:pt>
                <c:pt idx="2067">
                  <c:v>27544</c:v>
                </c:pt>
                <c:pt idx="2068">
                  <c:v>27545</c:v>
                </c:pt>
                <c:pt idx="2069">
                  <c:v>27546</c:v>
                </c:pt>
                <c:pt idx="2070">
                  <c:v>27547</c:v>
                </c:pt>
                <c:pt idx="2071">
                  <c:v>27548</c:v>
                </c:pt>
                <c:pt idx="2072">
                  <c:v>27549</c:v>
                </c:pt>
                <c:pt idx="2073">
                  <c:v>27550</c:v>
                </c:pt>
                <c:pt idx="2074">
                  <c:v>27551</c:v>
                </c:pt>
                <c:pt idx="2075">
                  <c:v>27552</c:v>
                </c:pt>
                <c:pt idx="2076">
                  <c:v>27553</c:v>
                </c:pt>
                <c:pt idx="2077">
                  <c:v>27554</c:v>
                </c:pt>
                <c:pt idx="2078">
                  <c:v>27555</c:v>
                </c:pt>
                <c:pt idx="2079">
                  <c:v>27556</c:v>
                </c:pt>
                <c:pt idx="2080">
                  <c:v>27557</c:v>
                </c:pt>
                <c:pt idx="2081">
                  <c:v>27558</c:v>
                </c:pt>
                <c:pt idx="2082">
                  <c:v>27559</c:v>
                </c:pt>
                <c:pt idx="2083">
                  <c:v>27560</c:v>
                </c:pt>
                <c:pt idx="2084">
                  <c:v>27561</c:v>
                </c:pt>
                <c:pt idx="2085">
                  <c:v>27562</c:v>
                </c:pt>
                <c:pt idx="2086">
                  <c:v>27563</c:v>
                </c:pt>
                <c:pt idx="2087">
                  <c:v>27564</c:v>
                </c:pt>
                <c:pt idx="2088">
                  <c:v>27565</c:v>
                </c:pt>
                <c:pt idx="2089">
                  <c:v>27566</c:v>
                </c:pt>
                <c:pt idx="2090">
                  <c:v>27567</c:v>
                </c:pt>
                <c:pt idx="2091">
                  <c:v>27568</c:v>
                </c:pt>
                <c:pt idx="2092">
                  <c:v>27569</c:v>
                </c:pt>
                <c:pt idx="2093">
                  <c:v>27570</c:v>
                </c:pt>
                <c:pt idx="2094">
                  <c:v>27571</c:v>
                </c:pt>
                <c:pt idx="2095">
                  <c:v>27572</c:v>
                </c:pt>
                <c:pt idx="2096">
                  <c:v>27573</c:v>
                </c:pt>
                <c:pt idx="2097">
                  <c:v>27574</c:v>
                </c:pt>
                <c:pt idx="2098">
                  <c:v>27575</c:v>
                </c:pt>
                <c:pt idx="2099">
                  <c:v>27576</c:v>
                </c:pt>
                <c:pt idx="2100">
                  <c:v>27577</c:v>
                </c:pt>
                <c:pt idx="2101">
                  <c:v>27578</c:v>
                </c:pt>
                <c:pt idx="2102">
                  <c:v>27579</c:v>
                </c:pt>
                <c:pt idx="2103">
                  <c:v>27580</c:v>
                </c:pt>
                <c:pt idx="2104">
                  <c:v>27581</c:v>
                </c:pt>
                <c:pt idx="2105">
                  <c:v>27582</c:v>
                </c:pt>
                <c:pt idx="2106">
                  <c:v>27583</c:v>
                </c:pt>
                <c:pt idx="2107">
                  <c:v>27584</c:v>
                </c:pt>
                <c:pt idx="2108">
                  <c:v>27585</c:v>
                </c:pt>
                <c:pt idx="2109">
                  <c:v>27586</c:v>
                </c:pt>
                <c:pt idx="2110">
                  <c:v>27587</c:v>
                </c:pt>
                <c:pt idx="2111">
                  <c:v>27588</c:v>
                </c:pt>
                <c:pt idx="2112">
                  <c:v>27589</c:v>
                </c:pt>
                <c:pt idx="2113">
                  <c:v>27590</c:v>
                </c:pt>
                <c:pt idx="2114">
                  <c:v>27591</c:v>
                </c:pt>
                <c:pt idx="2115">
                  <c:v>27592</c:v>
                </c:pt>
                <c:pt idx="2116">
                  <c:v>27593</c:v>
                </c:pt>
                <c:pt idx="2117">
                  <c:v>27594</c:v>
                </c:pt>
                <c:pt idx="2118">
                  <c:v>27595</c:v>
                </c:pt>
                <c:pt idx="2119">
                  <c:v>27596</c:v>
                </c:pt>
                <c:pt idx="2120">
                  <c:v>27597</c:v>
                </c:pt>
                <c:pt idx="2121">
                  <c:v>27598</c:v>
                </c:pt>
                <c:pt idx="2122">
                  <c:v>27599</c:v>
                </c:pt>
                <c:pt idx="2123">
                  <c:v>27600</c:v>
                </c:pt>
                <c:pt idx="2124">
                  <c:v>27601</c:v>
                </c:pt>
                <c:pt idx="2125">
                  <c:v>27602</c:v>
                </c:pt>
                <c:pt idx="2126">
                  <c:v>27603</c:v>
                </c:pt>
                <c:pt idx="2127">
                  <c:v>27604</c:v>
                </c:pt>
                <c:pt idx="2128">
                  <c:v>27605</c:v>
                </c:pt>
                <c:pt idx="2129">
                  <c:v>27606</c:v>
                </c:pt>
                <c:pt idx="2130">
                  <c:v>27607</c:v>
                </c:pt>
                <c:pt idx="2131">
                  <c:v>27608</c:v>
                </c:pt>
                <c:pt idx="2132">
                  <c:v>27609</c:v>
                </c:pt>
                <c:pt idx="2133">
                  <c:v>27610</c:v>
                </c:pt>
                <c:pt idx="2134">
                  <c:v>27611</c:v>
                </c:pt>
                <c:pt idx="2135">
                  <c:v>27612</c:v>
                </c:pt>
                <c:pt idx="2136">
                  <c:v>27613</c:v>
                </c:pt>
                <c:pt idx="2137">
                  <c:v>27614</c:v>
                </c:pt>
                <c:pt idx="2138">
                  <c:v>27615</c:v>
                </c:pt>
                <c:pt idx="2139">
                  <c:v>27616</c:v>
                </c:pt>
                <c:pt idx="2140">
                  <c:v>27617</c:v>
                </c:pt>
                <c:pt idx="2141">
                  <c:v>27618</c:v>
                </c:pt>
                <c:pt idx="2142">
                  <c:v>27619</c:v>
                </c:pt>
                <c:pt idx="2143">
                  <c:v>27620</c:v>
                </c:pt>
                <c:pt idx="2144">
                  <c:v>27621</c:v>
                </c:pt>
                <c:pt idx="2145">
                  <c:v>27622</c:v>
                </c:pt>
                <c:pt idx="2146">
                  <c:v>27623</c:v>
                </c:pt>
                <c:pt idx="2147">
                  <c:v>27624</c:v>
                </c:pt>
                <c:pt idx="2148">
                  <c:v>27625</c:v>
                </c:pt>
                <c:pt idx="2149">
                  <c:v>27626</c:v>
                </c:pt>
                <c:pt idx="2150">
                  <c:v>27627</c:v>
                </c:pt>
                <c:pt idx="2151">
                  <c:v>27628</c:v>
                </c:pt>
                <c:pt idx="2152">
                  <c:v>27629</c:v>
                </c:pt>
                <c:pt idx="2153">
                  <c:v>27630</c:v>
                </c:pt>
                <c:pt idx="2154">
                  <c:v>27631</c:v>
                </c:pt>
                <c:pt idx="2155">
                  <c:v>27632</c:v>
                </c:pt>
                <c:pt idx="2156">
                  <c:v>27633</c:v>
                </c:pt>
                <c:pt idx="2157">
                  <c:v>27634</c:v>
                </c:pt>
                <c:pt idx="2158">
                  <c:v>27635</c:v>
                </c:pt>
                <c:pt idx="2159">
                  <c:v>27636</c:v>
                </c:pt>
                <c:pt idx="2160">
                  <c:v>27637</c:v>
                </c:pt>
                <c:pt idx="2161">
                  <c:v>27638</c:v>
                </c:pt>
                <c:pt idx="2162">
                  <c:v>27639</c:v>
                </c:pt>
                <c:pt idx="2163">
                  <c:v>27640</c:v>
                </c:pt>
                <c:pt idx="2164">
                  <c:v>27641</c:v>
                </c:pt>
                <c:pt idx="2165">
                  <c:v>27642</c:v>
                </c:pt>
                <c:pt idx="2166">
                  <c:v>27643</c:v>
                </c:pt>
                <c:pt idx="2167">
                  <c:v>27644</c:v>
                </c:pt>
                <c:pt idx="2168">
                  <c:v>27645</c:v>
                </c:pt>
                <c:pt idx="2169">
                  <c:v>27646</c:v>
                </c:pt>
                <c:pt idx="2170">
                  <c:v>27647</c:v>
                </c:pt>
                <c:pt idx="2171">
                  <c:v>27648</c:v>
                </c:pt>
                <c:pt idx="2172">
                  <c:v>27649</c:v>
                </c:pt>
                <c:pt idx="2173">
                  <c:v>27650</c:v>
                </c:pt>
                <c:pt idx="2174">
                  <c:v>27651</c:v>
                </c:pt>
                <c:pt idx="2175">
                  <c:v>27652</c:v>
                </c:pt>
                <c:pt idx="2176">
                  <c:v>27653</c:v>
                </c:pt>
                <c:pt idx="2177">
                  <c:v>27654</c:v>
                </c:pt>
                <c:pt idx="2178">
                  <c:v>27655</c:v>
                </c:pt>
                <c:pt idx="2179">
                  <c:v>27656</c:v>
                </c:pt>
                <c:pt idx="2180">
                  <c:v>27657</c:v>
                </c:pt>
                <c:pt idx="2181">
                  <c:v>27658</c:v>
                </c:pt>
                <c:pt idx="2182">
                  <c:v>27659</c:v>
                </c:pt>
                <c:pt idx="2183">
                  <c:v>27660</c:v>
                </c:pt>
                <c:pt idx="2184">
                  <c:v>27661</c:v>
                </c:pt>
                <c:pt idx="2185">
                  <c:v>27662</c:v>
                </c:pt>
                <c:pt idx="2186">
                  <c:v>27663</c:v>
                </c:pt>
                <c:pt idx="2187">
                  <c:v>27664</c:v>
                </c:pt>
                <c:pt idx="2188">
                  <c:v>27665</c:v>
                </c:pt>
                <c:pt idx="2189">
                  <c:v>27666</c:v>
                </c:pt>
                <c:pt idx="2190">
                  <c:v>27667</c:v>
                </c:pt>
                <c:pt idx="2191">
                  <c:v>27668</c:v>
                </c:pt>
                <c:pt idx="2192">
                  <c:v>27669</c:v>
                </c:pt>
                <c:pt idx="2193">
                  <c:v>27670</c:v>
                </c:pt>
                <c:pt idx="2194">
                  <c:v>27671</c:v>
                </c:pt>
                <c:pt idx="2195">
                  <c:v>27672</c:v>
                </c:pt>
                <c:pt idx="2196">
                  <c:v>27673</c:v>
                </c:pt>
                <c:pt idx="2197">
                  <c:v>27674</c:v>
                </c:pt>
                <c:pt idx="2198">
                  <c:v>27675</c:v>
                </c:pt>
                <c:pt idx="2199">
                  <c:v>27676</c:v>
                </c:pt>
                <c:pt idx="2200">
                  <c:v>27677</c:v>
                </c:pt>
                <c:pt idx="2201">
                  <c:v>27678</c:v>
                </c:pt>
                <c:pt idx="2202">
                  <c:v>27679</c:v>
                </c:pt>
                <c:pt idx="2203">
                  <c:v>27680</c:v>
                </c:pt>
                <c:pt idx="2204">
                  <c:v>27681</c:v>
                </c:pt>
                <c:pt idx="2205">
                  <c:v>27682</c:v>
                </c:pt>
                <c:pt idx="2206">
                  <c:v>27683</c:v>
                </c:pt>
                <c:pt idx="2207">
                  <c:v>27684</c:v>
                </c:pt>
                <c:pt idx="2208">
                  <c:v>27685</c:v>
                </c:pt>
                <c:pt idx="2209">
                  <c:v>27686</c:v>
                </c:pt>
                <c:pt idx="2210">
                  <c:v>27687</c:v>
                </c:pt>
                <c:pt idx="2211">
                  <c:v>27688</c:v>
                </c:pt>
                <c:pt idx="2212">
                  <c:v>27689</c:v>
                </c:pt>
                <c:pt idx="2213">
                  <c:v>27690</c:v>
                </c:pt>
                <c:pt idx="2214">
                  <c:v>27691</c:v>
                </c:pt>
                <c:pt idx="2215">
                  <c:v>27692</c:v>
                </c:pt>
                <c:pt idx="2216">
                  <c:v>27693</c:v>
                </c:pt>
                <c:pt idx="2217">
                  <c:v>27694</c:v>
                </c:pt>
                <c:pt idx="2218">
                  <c:v>27695</c:v>
                </c:pt>
                <c:pt idx="2219">
                  <c:v>27696</c:v>
                </c:pt>
                <c:pt idx="2220">
                  <c:v>27697</c:v>
                </c:pt>
                <c:pt idx="2221">
                  <c:v>27698</c:v>
                </c:pt>
                <c:pt idx="2222">
                  <c:v>27699</c:v>
                </c:pt>
                <c:pt idx="2223">
                  <c:v>27700</c:v>
                </c:pt>
                <c:pt idx="2224">
                  <c:v>27701</c:v>
                </c:pt>
                <c:pt idx="2225">
                  <c:v>27702</c:v>
                </c:pt>
                <c:pt idx="2226">
                  <c:v>27703</c:v>
                </c:pt>
                <c:pt idx="2227">
                  <c:v>27704</c:v>
                </c:pt>
                <c:pt idx="2228">
                  <c:v>27705</c:v>
                </c:pt>
                <c:pt idx="2229">
                  <c:v>27706</c:v>
                </c:pt>
                <c:pt idx="2230">
                  <c:v>27707</c:v>
                </c:pt>
                <c:pt idx="2231">
                  <c:v>27708</c:v>
                </c:pt>
                <c:pt idx="2232">
                  <c:v>27709</c:v>
                </c:pt>
                <c:pt idx="2233">
                  <c:v>27710</c:v>
                </c:pt>
                <c:pt idx="2234">
                  <c:v>27711</c:v>
                </c:pt>
                <c:pt idx="2235">
                  <c:v>27712</c:v>
                </c:pt>
                <c:pt idx="2236">
                  <c:v>27713</c:v>
                </c:pt>
                <c:pt idx="2237">
                  <c:v>27714</c:v>
                </c:pt>
                <c:pt idx="2238">
                  <c:v>27715</c:v>
                </c:pt>
                <c:pt idx="2239">
                  <c:v>27716</c:v>
                </c:pt>
                <c:pt idx="2240">
                  <c:v>27717</c:v>
                </c:pt>
                <c:pt idx="2241">
                  <c:v>27718</c:v>
                </c:pt>
                <c:pt idx="2242">
                  <c:v>27719</c:v>
                </c:pt>
                <c:pt idx="2243">
                  <c:v>27720</c:v>
                </c:pt>
                <c:pt idx="2244">
                  <c:v>27721</c:v>
                </c:pt>
                <c:pt idx="2245">
                  <c:v>27722</c:v>
                </c:pt>
                <c:pt idx="2246">
                  <c:v>27723</c:v>
                </c:pt>
                <c:pt idx="2247">
                  <c:v>27724</c:v>
                </c:pt>
                <c:pt idx="2248">
                  <c:v>27725</c:v>
                </c:pt>
                <c:pt idx="2249">
                  <c:v>27726</c:v>
                </c:pt>
                <c:pt idx="2250">
                  <c:v>27727</c:v>
                </c:pt>
                <c:pt idx="2251">
                  <c:v>27728</c:v>
                </c:pt>
                <c:pt idx="2252">
                  <c:v>27729</c:v>
                </c:pt>
                <c:pt idx="2253">
                  <c:v>27730</c:v>
                </c:pt>
                <c:pt idx="2254">
                  <c:v>27731</c:v>
                </c:pt>
                <c:pt idx="2255">
                  <c:v>27732</c:v>
                </c:pt>
                <c:pt idx="2256">
                  <c:v>27733</c:v>
                </c:pt>
                <c:pt idx="2257">
                  <c:v>27734</c:v>
                </c:pt>
                <c:pt idx="2258">
                  <c:v>27735</c:v>
                </c:pt>
                <c:pt idx="2259">
                  <c:v>27736</c:v>
                </c:pt>
                <c:pt idx="2260">
                  <c:v>27737</c:v>
                </c:pt>
                <c:pt idx="2261">
                  <c:v>27738</c:v>
                </c:pt>
                <c:pt idx="2262">
                  <c:v>27739</c:v>
                </c:pt>
                <c:pt idx="2263">
                  <c:v>27740</c:v>
                </c:pt>
                <c:pt idx="2264">
                  <c:v>27741</c:v>
                </c:pt>
                <c:pt idx="2265">
                  <c:v>27742</c:v>
                </c:pt>
                <c:pt idx="2266">
                  <c:v>27743</c:v>
                </c:pt>
                <c:pt idx="2267">
                  <c:v>27744</c:v>
                </c:pt>
                <c:pt idx="2268">
                  <c:v>27745</c:v>
                </c:pt>
                <c:pt idx="2269">
                  <c:v>27746</c:v>
                </c:pt>
                <c:pt idx="2270">
                  <c:v>27747</c:v>
                </c:pt>
                <c:pt idx="2271">
                  <c:v>27748</c:v>
                </c:pt>
                <c:pt idx="2272">
                  <c:v>27749</c:v>
                </c:pt>
                <c:pt idx="2273">
                  <c:v>27750</c:v>
                </c:pt>
                <c:pt idx="2274">
                  <c:v>27751</c:v>
                </c:pt>
                <c:pt idx="2275">
                  <c:v>27752</c:v>
                </c:pt>
                <c:pt idx="2276">
                  <c:v>27753</c:v>
                </c:pt>
                <c:pt idx="2277">
                  <c:v>27754</c:v>
                </c:pt>
                <c:pt idx="2278">
                  <c:v>27755</c:v>
                </c:pt>
                <c:pt idx="2279">
                  <c:v>27756</c:v>
                </c:pt>
                <c:pt idx="2280">
                  <c:v>27757</c:v>
                </c:pt>
                <c:pt idx="2281">
                  <c:v>27758</c:v>
                </c:pt>
                <c:pt idx="2282">
                  <c:v>27759</c:v>
                </c:pt>
                <c:pt idx="2283">
                  <c:v>27760</c:v>
                </c:pt>
                <c:pt idx="2284">
                  <c:v>27761</c:v>
                </c:pt>
                <c:pt idx="2285">
                  <c:v>27762</c:v>
                </c:pt>
                <c:pt idx="2286">
                  <c:v>27763</c:v>
                </c:pt>
                <c:pt idx="2287">
                  <c:v>27764</c:v>
                </c:pt>
                <c:pt idx="2288">
                  <c:v>27765</c:v>
                </c:pt>
                <c:pt idx="2289">
                  <c:v>27766</c:v>
                </c:pt>
                <c:pt idx="2290">
                  <c:v>27767</c:v>
                </c:pt>
                <c:pt idx="2291">
                  <c:v>27768</c:v>
                </c:pt>
                <c:pt idx="2292">
                  <c:v>27769</c:v>
                </c:pt>
                <c:pt idx="2293">
                  <c:v>27770</c:v>
                </c:pt>
                <c:pt idx="2294">
                  <c:v>27771</c:v>
                </c:pt>
                <c:pt idx="2295">
                  <c:v>27772</c:v>
                </c:pt>
                <c:pt idx="2296">
                  <c:v>27773</c:v>
                </c:pt>
                <c:pt idx="2297">
                  <c:v>27774</c:v>
                </c:pt>
                <c:pt idx="2298">
                  <c:v>27775</c:v>
                </c:pt>
                <c:pt idx="2299">
                  <c:v>27776</c:v>
                </c:pt>
                <c:pt idx="2300">
                  <c:v>27777</c:v>
                </c:pt>
                <c:pt idx="2301">
                  <c:v>27778</c:v>
                </c:pt>
                <c:pt idx="2302">
                  <c:v>27779</c:v>
                </c:pt>
                <c:pt idx="2303">
                  <c:v>27780</c:v>
                </c:pt>
                <c:pt idx="2304">
                  <c:v>27781</c:v>
                </c:pt>
                <c:pt idx="2305">
                  <c:v>27782</c:v>
                </c:pt>
                <c:pt idx="2306">
                  <c:v>27783</c:v>
                </c:pt>
                <c:pt idx="2307">
                  <c:v>27784</c:v>
                </c:pt>
                <c:pt idx="2308">
                  <c:v>27785</c:v>
                </c:pt>
                <c:pt idx="2309">
                  <c:v>27786</c:v>
                </c:pt>
                <c:pt idx="2310">
                  <c:v>27787</c:v>
                </c:pt>
                <c:pt idx="2311">
                  <c:v>27788</c:v>
                </c:pt>
                <c:pt idx="2312">
                  <c:v>27789</c:v>
                </c:pt>
                <c:pt idx="2313">
                  <c:v>27790</c:v>
                </c:pt>
                <c:pt idx="2314">
                  <c:v>27791</c:v>
                </c:pt>
                <c:pt idx="2315">
                  <c:v>27792</c:v>
                </c:pt>
                <c:pt idx="2316">
                  <c:v>27793</c:v>
                </c:pt>
                <c:pt idx="2317">
                  <c:v>27794</c:v>
                </c:pt>
                <c:pt idx="2318">
                  <c:v>27795</c:v>
                </c:pt>
                <c:pt idx="2319">
                  <c:v>27796</c:v>
                </c:pt>
                <c:pt idx="2320">
                  <c:v>27797</c:v>
                </c:pt>
                <c:pt idx="2321">
                  <c:v>27798</c:v>
                </c:pt>
                <c:pt idx="2322">
                  <c:v>27799</c:v>
                </c:pt>
                <c:pt idx="2323">
                  <c:v>27800</c:v>
                </c:pt>
                <c:pt idx="2324">
                  <c:v>27801</c:v>
                </c:pt>
                <c:pt idx="2325">
                  <c:v>27802</c:v>
                </c:pt>
                <c:pt idx="2326">
                  <c:v>27803</c:v>
                </c:pt>
                <c:pt idx="2327">
                  <c:v>27804</c:v>
                </c:pt>
                <c:pt idx="2328">
                  <c:v>27805</c:v>
                </c:pt>
                <c:pt idx="2329">
                  <c:v>27806</c:v>
                </c:pt>
                <c:pt idx="2330">
                  <c:v>27807</c:v>
                </c:pt>
                <c:pt idx="2331">
                  <c:v>27808</c:v>
                </c:pt>
                <c:pt idx="2332">
                  <c:v>27809</c:v>
                </c:pt>
                <c:pt idx="2333">
                  <c:v>27810</c:v>
                </c:pt>
                <c:pt idx="2334">
                  <c:v>27811</c:v>
                </c:pt>
                <c:pt idx="2335">
                  <c:v>27812</c:v>
                </c:pt>
                <c:pt idx="2336">
                  <c:v>27813</c:v>
                </c:pt>
                <c:pt idx="2337">
                  <c:v>27814</c:v>
                </c:pt>
                <c:pt idx="2338">
                  <c:v>27815</c:v>
                </c:pt>
                <c:pt idx="2339">
                  <c:v>27816</c:v>
                </c:pt>
                <c:pt idx="2340">
                  <c:v>27817</c:v>
                </c:pt>
                <c:pt idx="2341">
                  <c:v>27818</c:v>
                </c:pt>
                <c:pt idx="2342">
                  <c:v>27819</c:v>
                </c:pt>
                <c:pt idx="2343">
                  <c:v>27820</c:v>
                </c:pt>
                <c:pt idx="2344">
                  <c:v>27821</c:v>
                </c:pt>
                <c:pt idx="2345">
                  <c:v>27822</c:v>
                </c:pt>
                <c:pt idx="2346">
                  <c:v>27823</c:v>
                </c:pt>
                <c:pt idx="2347">
                  <c:v>27824</c:v>
                </c:pt>
                <c:pt idx="2348">
                  <c:v>27825</c:v>
                </c:pt>
                <c:pt idx="2349">
                  <c:v>27826</c:v>
                </c:pt>
                <c:pt idx="2350">
                  <c:v>27827</c:v>
                </c:pt>
                <c:pt idx="2351">
                  <c:v>27828</c:v>
                </c:pt>
                <c:pt idx="2352">
                  <c:v>27829</c:v>
                </c:pt>
                <c:pt idx="2353">
                  <c:v>27830</c:v>
                </c:pt>
                <c:pt idx="2354">
                  <c:v>27831</c:v>
                </c:pt>
                <c:pt idx="2355">
                  <c:v>27832</c:v>
                </c:pt>
                <c:pt idx="2356">
                  <c:v>27833</c:v>
                </c:pt>
                <c:pt idx="2357">
                  <c:v>27834</c:v>
                </c:pt>
                <c:pt idx="2358">
                  <c:v>27835</c:v>
                </c:pt>
                <c:pt idx="2359">
                  <c:v>27836</c:v>
                </c:pt>
                <c:pt idx="2360">
                  <c:v>27837</c:v>
                </c:pt>
                <c:pt idx="2361">
                  <c:v>27838</c:v>
                </c:pt>
                <c:pt idx="2362">
                  <c:v>27839</c:v>
                </c:pt>
                <c:pt idx="2363">
                  <c:v>27840</c:v>
                </c:pt>
                <c:pt idx="2364">
                  <c:v>27841</c:v>
                </c:pt>
                <c:pt idx="2365">
                  <c:v>27842</c:v>
                </c:pt>
                <c:pt idx="2366">
                  <c:v>27843</c:v>
                </c:pt>
                <c:pt idx="2367">
                  <c:v>27844</c:v>
                </c:pt>
                <c:pt idx="2368">
                  <c:v>27845</c:v>
                </c:pt>
                <c:pt idx="2369">
                  <c:v>27846</c:v>
                </c:pt>
                <c:pt idx="2370">
                  <c:v>27847</c:v>
                </c:pt>
                <c:pt idx="2371">
                  <c:v>27848</c:v>
                </c:pt>
                <c:pt idx="2372">
                  <c:v>27849</c:v>
                </c:pt>
                <c:pt idx="2373">
                  <c:v>27850</c:v>
                </c:pt>
                <c:pt idx="2374">
                  <c:v>27851</c:v>
                </c:pt>
                <c:pt idx="2375">
                  <c:v>27852</c:v>
                </c:pt>
                <c:pt idx="2376">
                  <c:v>27853</c:v>
                </c:pt>
                <c:pt idx="2377">
                  <c:v>27854</c:v>
                </c:pt>
                <c:pt idx="2378">
                  <c:v>27855</c:v>
                </c:pt>
                <c:pt idx="2379">
                  <c:v>27856</c:v>
                </c:pt>
                <c:pt idx="2380">
                  <c:v>27857</c:v>
                </c:pt>
                <c:pt idx="2381">
                  <c:v>27858</c:v>
                </c:pt>
                <c:pt idx="2382">
                  <c:v>27859</c:v>
                </c:pt>
                <c:pt idx="2383">
                  <c:v>27860</c:v>
                </c:pt>
                <c:pt idx="2384">
                  <c:v>27861</c:v>
                </c:pt>
                <c:pt idx="2385">
                  <c:v>27862</c:v>
                </c:pt>
                <c:pt idx="2386">
                  <c:v>27863</c:v>
                </c:pt>
                <c:pt idx="2387">
                  <c:v>27864</c:v>
                </c:pt>
                <c:pt idx="2388">
                  <c:v>27865</c:v>
                </c:pt>
                <c:pt idx="2389">
                  <c:v>27866</c:v>
                </c:pt>
                <c:pt idx="2390">
                  <c:v>27867</c:v>
                </c:pt>
                <c:pt idx="2391">
                  <c:v>27868</c:v>
                </c:pt>
                <c:pt idx="2392">
                  <c:v>27869</c:v>
                </c:pt>
                <c:pt idx="2393">
                  <c:v>27870</c:v>
                </c:pt>
                <c:pt idx="2394">
                  <c:v>27871</c:v>
                </c:pt>
                <c:pt idx="2395">
                  <c:v>27872</c:v>
                </c:pt>
                <c:pt idx="2396">
                  <c:v>27873</c:v>
                </c:pt>
                <c:pt idx="2397">
                  <c:v>27874</c:v>
                </c:pt>
                <c:pt idx="2398">
                  <c:v>27875</c:v>
                </c:pt>
                <c:pt idx="2399">
                  <c:v>27876</c:v>
                </c:pt>
                <c:pt idx="2400">
                  <c:v>27877</c:v>
                </c:pt>
                <c:pt idx="2401">
                  <c:v>27878</c:v>
                </c:pt>
                <c:pt idx="2402">
                  <c:v>27879</c:v>
                </c:pt>
                <c:pt idx="2403">
                  <c:v>27880</c:v>
                </c:pt>
                <c:pt idx="2404">
                  <c:v>27881</c:v>
                </c:pt>
                <c:pt idx="2405">
                  <c:v>27882</c:v>
                </c:pt>
                <c:pt idx="2406">
                  <c:v>27883</c:v>
                </c:pt>
                <c:pt idx="2407">
                  <c:v>27884</c:v>
                </c:pt>
                <c:pt idx="2408">
                  <c:v>27885</c:v>
                </c:pt>
                <c:pt idx="2409">
                  <c:v>27886</c:v>
                </c:pt>
                <c:pt idx="2410">
                  <c:v>27887</c:v>
                </c:pt>
                <c:pt idx="2411">
                  <c:v>27888</c:v>
                </c:pt>
                <c:pt idx="2412">
                  <c:v>27889</c:v>
                </c:pt>
                <c:pt idx="2413">
                  <c:v>27890</c:v>
                </c:pt>
                <c:pt idx="2414">
                  <c:v>27891</c:v>
                </c:pt>
                <c:pt idx="2415">
                  <c:v>27892</c:v>
                </c:pt>
                <c:pt idx="2416">
                  <c:v>27893</c:v>
                </c:pt>
                <c:pt idx="2417">
                  <c:v>27894</c:v>
                </c:pt>
                <c:pt idx="2418">
                  <c:v>27895</c:v>
                </c:pt>
                <c:pt idx="2419">
                  <c:v>27896</c:v>
                </c:pt>
                <c:pt idx="2420">
                  <c:v>27897</c:v>
                </c:pt>
                <c:pt idx="2421">
                  <c:v>27898</c:v>
                </c:pt>
                <c:pt idx="2422">
                  <c:v>27899</c:v>
                </c:pt>
                <c:pt idx="2423">
                  <c:v>27900</c:v>
                </c:pt>
                <c:pt idx="2424">
                  <c:v>27901</c:v>
                </c:pt>
                <c:pt idx="2425">
                  <c:v>27902</c:v>
                </c:pt>
                <c:pt idx="2426">
                  <c:v>27903</c:v>
                </c:pt>
                <c:pt idx="2427">
                  <c:v>27904</c:v>
                </c:pt>
                <c:pt idx="2428">
                  <c:v>27905</c:v>
                </c:pt>
                <c:pt idx="2429">
                  <c:v>27906</c:v>
                </c:pt>
                <c:pt idx="2430">
                  <c:v>27907</c:v>
                </c:pt>
                <c:pt idx="2431">
                  <c:v>27908</c:v>
                </c:pt>
                <c:pt idx="2432">
                  <c:v>27909</c:v>
                </c:pt>
                <c:pt idx="2433">
                  <c:v>27910</c:v>
                </c:pt>
                <c:pt idx="2434">
                  <c:v>27911</c:v>
                </c:pt>
                <c:pt idx="2435">
                  <c:v>27912</c:v>
                </c:pt>
                <c:pt idx="2436">
                  <c:v>27913</c:v>
                </c:pt>
                <c:pt idx="2437">
                  <c:v>27914</c:v>
                </c:pt>
                <c:pt idx="2438">
                  <c:v>27915</c:v>
                </c:pt>
                <c:pt idx="2439">
                  <c:v>27916</c:v>
                </c:pt>
                <c:pt idx="2440">
                  <c:v>27917</c:v>
                </c:pt>
                <c:pt idx="2441">
                  <c:v>27918</c:v>
                </c:pt>
                <c:pt idx="2442">
                  <c:v>27919</c:v>
                </c:pt>
                <c:pt idx="2443">
                  <c:v>27920</c:v>
                </c:pt>
                <c:pt idx="2444">
                  <c:v>27921</c:v>
                </c:pt>
                <c:pt idx="2445">
                  <c:v>27922</c:v>
                </c:pt>
                <c:pt idx="2446">
                  <c:v>27923</c:v>
                </c:pt>
                <c:pt idx="2447">
                  <c:v>27924</c:v>
                </c:pt>
                <c:pt idx="2448">
                  <c:v>27925</c:v>
                </c:pt>
                <c:pt idx="2449">
                  <c:v>27926</c:v>
                </c:pt>
                <c:pt idx="2450">
                  <c:v>27927</c:v>
                </c:pt>
                <c:pt idx="2451">
                  <c:v>27928</c:v>
                </c:pt>
                <c:pt idx="2452">
                  <c:v>27929</c:v>
                </c:pt>
                <c:pt idx="2453">
                  <c:v>27930</c:v>
                </c:pt>
                <c:pt idx="2454">
                  <c:v>27931</c:v>
                </c:pt>
                <c:pt idx="2455">
                  <c:v>27932</c:v>
                </c:pt>
                <c:pt idx="2456">
                  <c:v>27933</c:v>
                </c:pt>
                <c:pt idx="2457">
                  <c:v>27934</c:v>
                </c:pt>
                <c:pt idx="2458">
                  <c:v>27935</c:v>
                </c:pt>
                <c:pt idx="2459">
                  <c:v>27936</c:v>
                </c:pt>
                <c:pt idx="2460">
                  <c:v>27937</c:v>
                </c:pt>
                <c:pt idx="2461">
                  <c:v>27938</c:v>
                </c:pt>
                <c:pt idx="2462">
                  <c:v>27939</c:v>
                </c:pt>
                <c:pt idx="2463">
                  <c:v>27940</c:v>
                </c:pt>
                <c:pt idx="2464">
                  <c:v>27941</c:v>
                </c:pt>
                <c:pt idx="2465">
                  <c:v>27942</c:v>
                </c:pt>
                <c:pt idx="2466">
                  <c:v>27943</c:v>
                </c:pt>
                <c:pt idx="2467">
                  <c:v>27944</c:v>
                </c:pt>
                <c:pt idx="2468">
                  <c:v>27945</c:v>
                </c:pt>
                <c:pt idx="2469">
                  <c:v>27946</c:v>
                </c:pt>
                <c:pt idx="2470">
                  <c:v>27947</c:v>
                </c:pt>
                <c:pt idx="2471">
                  <c:v>27948</c:v>
                </c:pt>
                <c:pt idx="2472">
                  <c:v>27949</c:v>
                </c:pt>
                <c:pt idx="2473">
                  <c:v>27950</c:v>
                </c:pt>
                <c:pt idx="2474">
                  <c:v>27951</c:v>
                </c:pt>
                <c:pt idx="2475">
                  <c:v>27952</c:v>
                </c:pt>
                <c:pt idx="2476">
                  <c:v>27953</c:v>
                </c:pt>
                <c:pt idx="2477">
                  <c:v>27954</c:v>
                </c:pt>
                <c:pt idx="2478">
                  <c:v>27955</c:v>
                </c:pt>
                <c:pt idx="2479">
                  <c:v>27956</c:v>
                </c:pt>
                <c:pt idx="2480">
                  <c:v>27957</c:v>
                </c:pt>
                <c:pt idx="2481">
                  <c:v>27958</c:v>
                </c:pt>
                <c:pt idx="2482">
                  <c:v>27959</c:v>
                </c:pt>
                <c:pt idx="2483">
                  <c:v>27960</c:v>
                </c:pt>
                <c:pt idx="2484">
                  <c:v>27961</c:v>
                </c:pt>
                <c:pt idx="2485">
                  <c:v>27962</c:v>
                </c:pt>
                <c:pt idx="2486">
                  <c:v>27963</c:v>
                </c:pt>
                <c:pt idx="2487">
                  <c:v>27964</c:v>
                </c:pt>
                <c:pt idx="2488">
                  <c:v>27965</c:v>
                </c:pt>
                <c:pt idx="2489">
                  <c:v>27966</c:v>
                </c:pt>
                <c:pt idx="2490">
                  <c:v>27967</c:v>
                </c:pt>
                <c:pt idx="2491">
                  <c:v>27968</c:v>
                </c:pt>
                <c:pt idx="2492">
                  <c:v>27969</c:v>
                </c:pt>
                <c:pt idx="2493">
                  <c:v>27970</c:v>
                </c:pt>
                <c:pt idx="2494">
                  <c:v>27971</c:v>
                </c:pt>
                <c:pt idx="2495">
                  <c:v>27972</c:v>
                </c:pt>
                <c:pt idx="2496">
                  <c:v>27973</c:v>
                </c:pt>
                <c:pt idx="2497">
                  <c:v>27974</c:v>
                </c:pt>
                <c:pt idx="2498">
                  <c:v>27975</c:v>
                </c:pt>
                <c:pt idx="2499">
                  <c:v>27976</c:v>
                </c:pt>
                <c:pt idx="2500">
                  <c:v>27977</c:v>
                </c:pt>
                <c:pt idx="2501">
                  <c:v>27978</c:v>
                </c:pt>
                <c:pt idx="2502">
                  <c:v>27979</c:v>
                </c:pt>
                <c:pt idx="2503">
                  <c:v>27980</c:v>
                </c:pt>
                <c:pt idx="2504">
                  <c:v>27981</c:v>
                </c:pt>
                <c:pt idx="2505">
                  <c:v>27982</c:v>
                </c:pt>
                <c:pt idx="2506">
                  <c:v>27983</c:v>
                </c:pt>
                <c:pt idx="2507">
                  <c:v>27984</c:v>
                </c:pt>
                <c:pt idx="2508">
                  <c:v>27985</c:v>
                </c:pt>
                <c:pt idx="2509">
                  <c:v>27986</c:v>
                </c:pt>
                <c:pt idx="2510">
                  <c:v>27987</c:v>
                </c:pt>
                <c:pt idx="2511">
                  <c:v>27988</c:v>
                </c:pt>
                <c:pt idx="2512">
                  <c:v>27989</c:v>
                </c:pt>
                <c:pt idx="2513">
                  <c:v>27990</c:v>
                </c:pt>
                <c:pt idx="2514">
                  <c:v>27991</c:v>
                </c:pt>
                <c:pt idx="2515">
                  <c:v>27992</c:v>
                </c:pt>
                <c:pt idx="2516">
                  <c:v>27993</c:v>
                </c:pt>
                <c:pt idx="2517">
                  <c:v>27994</c:v>
                </c:pt>
                <c:pt idx="2518">
                  <c:v>27995</c:v>
                </c:pt>
                <c:pt idx="2519">
                  <c:v>27996</c:v>
                </c:pt>
                <c:pt idx="2520">
                  <c:v>27997</c:v>
                </c:pt>
                <c:pt idx="2521">
                  <c:v>27998</c:v>
                </c:pt>
                <c:pt idx="2522">
                  <c:v>27999</c:v>
                </c:pt>
                <c:pt idx="2523">
                  <c:v>28000</c:v>
                </c:pt>
                <c:pt idx="2524">
                  <c:v>28001</c:v>
                </c:pt>
                <c:pt idx="2525">
                  <c:v>28002</c:v>
                </c:pt>
                <c:pt idx="2526">
                  <c:v>28003</c:v>
                </c:pt>
                <c:pt idx="2527">
                  <c:v>28004</c:v>
                </c:pt>
                <c:pt idx="2528">
                  <c:v>28005</c:v>
                </c:pt>
                <c:pt idx="2529">
                  <c:v>28006</c:v>
                </c:pt>
                <c:pt idx="2530">
                  <c:v>28007</c:v>
                </c:pt>
                <c:pt idx="2531">
                  <c:v>28008</c:v>
                </c:pt>
                <c:pt idx="2532">
                  <c:v>28009</c:v>
                </c:pt>
                <c:pt idx="2533">
                  <c:v>28010</c:v>
                </c:pt>
                <c:pt idx="2534">
                  <c:v>28011</c:v>
                </c:pt>
                <c:pt idx="2535">
                  <c:v>28012</c:v>
                </c:pt>
                <c:pt idx="2536">
                  <c:v>28013</c:v>
                </c:pt>
                <c:pt idx="2537">
                  <c:v>28014</c:v>
                </c:pt>
                <c:pt idx="2538">
                  <c:v>28015</c:v>
                </c:pt>
                <c:pt idx="2539">
                  <c:v>28016</c:v>
                </c:pt>
                <c:pt idx="2540">
                  <c:v>28017</c:v>
                </c:pt>
                <c:pt idx="2541">
                  <c:v>28018</c:v>
                </c:pt>
                <c:pt idx="2542">
                  <c:v>28019</c:v>
                </c:pt>
                <c:pt idx="2543">
                  <c:v>28020</c:v>
                </c:pt>
                <c:pt idx="2544">
                  <c:v>28021</c:v>
                </c:pt>
                <c:pt idx="2545">
                  <c:v>28022</c:v>
                </c:pt>
                <c:pt idx="2546">
                  <c:v>28023</c:v>
                </c:pt>
                <c:pt idx="2547">
                  <c:v>28024</c:v>
                </c:pt>
                <c:pt idx="2548">
                  <c:v>28025</c:v>
                </c:pt>
                <c:pt idx="2549">
                  <c:v>28026</c:v>
                </c:pt>
                <c:pt idx="2550">
                  <c:v>28027</c:v>
                </c:pt>
                <c:pt idx="2551">
                  <c:v>28028</c:v>
                </c:pt>
                <c:pt idx="2552">
                  <c:v>28029</c:v>
                </c:pt>
                <c:pt idx="2553">
                  <c:v>28030</c:v>
                </c:pt>
                <c:pt idx="2554">
                  <c:v>28031</c:v>
                </c:pt>
                <c:pt idx="2555">
                  <c:v>28032</c:v>
                </c:pt>
                <c:pt idx="2556">
                  <c:v>28033</c:v>
                </c:pt>
                <c:pt idx="2557">
                  <c:v>28034</c:v>
                </c:pt>
                <c:pt idx="2558">
                  <c:v>28035</c:v>
                </c:pt>
                <c:pt idx="2559">
                  <c:v>28036</c:v>
                </c:pt>
                <c:pt idx="2560">
                  <c:v>28037</c:v>
                </c:pt>
                <c:pt idx="2561">
                  <c:v>28038</c:v>
                </c:pt>
                <c:pt idx="2562">
                  <c:v>28039</c:v>
                </c:pt>
                <c:pt idx="2563">
                  <c:v>28040</c:v>
                </c:pt>
                <c:pt idx="2564">
                  <c:v>28041</c:v>
                </c:pt>
                <c:pt idx="2565">
                  <c:v>28042</c:v>
                </c:pt>
                <c:pt idx="2566">
                  <c:v>28043</c:v>
                </c:pt>
                <c:pt idx="2567">
                  <c:v>28044</c:v>
                </c:pt>
                <c:pt idx="2568">
                  <c:v>28045</c:v>
                </c:pt>
                <c:pt idx="2569">
                  <c:v>28046</c:v>
                </c:pt>
                <c:pt idx="2570">
                  <c:v>28047</c:v>
                </c:pt>
                <c:pt idx="2571">
                  <c:v>28048</c:v>
                </c:pt>
                <c:pt idx="2572">
                  <c:v>28049</c:v>
                </c:pt>
                <c:pt idx="2573">
                  <c:v>28050</c:v>
                </c:pt>
                <c:pt idx="2574">
                  <c:v>28051</c:v>
                </c:pt>
                <c:pt idx="2575">
                  <c:v>28052</c:v>
                </c:pt>
                <c:pt idx="2576">
                  <c:v>28053</c:v>
                </c:pt>
                <c:pt idx="2577">
                  <c:v>28054</c:v>
                </c:pt>
                <c:pt idx="2578">
                  <c:v>28055</c:v>
                </c:pt>
                <c:pt idx="2579">
                  <c:v>28056</c:v>
                </c:pt>
                <c:pt idx="2580">
                  <c:v>28057</c:v>
                </c:pt>
                <c:pt idx="2581">
                  <c:v>28058</c:v>
                </c:pt>
                <c:pt idx="2582">
                  <c:v>28059</c:v>
                </c:pt>
                <c:pt idx="2583">
                  <c:v>28060</c:v>
                </c:pt>
                <c:pt idx="2584">
                  <c:v>28061</c:v>
                </c:pt>
                <c:pt idx="2585">
                  <c:v>28062</c:v>
                </c:pt>
                <c:pt idx="2586">
                  <c:v>28063</c:v>
                </c:pt>
                <c:pt idx="2587">
                  <c:v>28064</c:v>
                </c:pt>
                <c:pt idx="2588">
                  <c:v>28065</c:v>
                </c:pt>
                <c:pt idx="2589">
                  <c:v>28066</c:v>
                </c:pt>
                <c:pt idx="2590">
                  <c:v>28067</c:v>
                </c:pt>
                <c:pt idx="2591">
                  <c:v>28068</c:v>
                </c:pt>
                <c:pt idx="2592">
                  <c:v>28069</c:v>
                </c:pt>
                <c:pt idx="2593">
                  <c:v>28070</c:v>
                </c:pt>
                <c:pt idx="2594">
                  <c:v>28071</c:v>
                </c:pt>
                <c:pt idx="2595">
                  <c:v>28072</c:v>
                </c:pt>
                <c:pt idx="2596">
                  <c:v>28073</c:v>
                </c:pt>
                <c:pt idx="2597">
                  <c:v>28074</c:v>
                </c:pt>
                <c:pt idx="2598">
                  <c:v>28075</c:v>
                </c:pt>
                <c:pt idx="2599">
                  <c:v>28076</c:v>
                </c:pt>
                <c:pt idx="2600">
                  <c:v>28077</c:v>
                </c:pt>
                <c:pt idx="2601">
                  <c:v>28078</c:v>
                </c:pt>
                <c:pt idx="2602">
                  <c:v>28079</c:v>
                </c:pt>
                <c:pt idx="2603">
                  <c:v>28080</c:v>
                </c:pt>
                <c:pt idx="2604">
                  <c:v>28081</c:v>
                </c:pt>
                <c:pt idx="2605">
                  <c:v>28082</c:v>
                </c:pt>
                <c:pt idx="2606">
                  <c:v>28083</c:v>
                </c:pt>
                <c:pt idx="2607">
                  <c:v>28084</c:v>
                </c:pt>
                <c:pt idx="2608">
                  <c:v>28085</c:v>
                </c:pt>
                <c:pt idx="2609">
                  <c:v>28086</c:v>
                </c:pt>
                <c:pt idx="2610">
                  <c:v>28087</c:v>
                </c:pt>
                <c:pt idx="2611">
                  <c:v>28088</c:v>
                </c:pt>
                <c:pt idx="2612">
                  <c:v>28089</c:v>
                </c:pt>
                <c:pt idx="2613">
                  <c:v>28090</c:v>
                </c:pt>
                <c:pt idx="2614">
                  <c:v>28091</c:v>
                </c:pt>
                <c:pt idx="2615">
                  <c:v>28092</c:v>
                </c:pt>
                <c:pt idx="2616">
                  <c:v>28093</c:v>
                </c:pt>
                <c:pt idx="2617">
                  <c:v>28094</c:v>
                </c:pt>
                <c:pt idx="2618">
                  <c:v>28095</c:v>
                </c:pt>
                <c:pt idx="2619">
                  <c:v>28096</c:v>
                </c:pt>
                <c:pt idx="2620">
                  <c:v>28097</c:v>
                </c:pt>
                <c:pt idx="2621">
                  <c:v>28098</c:v>
                </c:pt>
                <c:pt idx="2622">
                  <c:v>28099</c:v>
                </c:pt>
                <c:pt idx="2623">
                  <c:v>28100</c:v>
                </c:pt>
                <c:pt idx="2624">
                  <c:v>28101</c:v>
                </c:pt>
                <c:pt idx="2625">
                  <c:v>28102</c:v>
                </c:pt>
                <c:pt idx="2626">
                  <c:v>28103</c:v>
                </c:pt>
                <c:pt idx="2627">
                  <c:v>28104</c:v>
                </c:pt>
                <c:pt idx="2628">
                  <c:v>28105</c:v>
                </c:pt>
                <c:pt idx="2629">
                  <c:v>28106</c:v>
                </c:pt>
                <c:pt idx="2630">
                  <c:v>28107</c:v>
                </c:pt>
                <c:pt idx="2631">
                  <c:v>28108</c:v>
                </c:pt>
                <c:pt idx="2632">
                  <c:v>28109</c:v>
                </c:pt>
                <c:pt idx="2633">
                  <c:v>28110</c:v>
                </c:pt>
                <c:pt idx="2634">
                  <c:v>28111</c:v>
                </c:pt>
                <c:pt idx="2635">
                  <c:v>28112</c:v>
                </c:pt>
                <c:pt idx="2636">
                  <c:v>28113</c:v>
                </c:pt>
                <c:pt idx="2637">
                  <c:v>28114</c:v>
                </c:pt>
                <c:pt idx="2638">
                  <c:v>28115</c:v>
                </c:pt>
                <c:pt idx="2639">
                  <c:v>28116</c:v>
                </c:pt>
                <c:pt idx="2640">
                  <c:v>28117</c:v>
                </c:pt>
                <c:pt idx="2641">
                  <c:v>28118</c:v>
                </c:pt>
                <c:pt idx="2642">
                  <c:v>28119</c:v>
                </c:pt>
                <c:pt idx="2643">
                  <c:v>28120</c:v>
                </c:pt>
                <c:pt idx="2644">
                  <c:v>28121</c:v>
                </c:pt>
                <c:pt idx="2645">
                  <c:v>28122</c:v>
                </c:pt>
                <c:pt idx="2646">
                  <c:v>28123</c:v>
                </c:pt>
                <c:pt idx="2647">
                  <c:v>28124</c:v>
                </c:pt>
                <c:pt idx="2648">
                  <c:v>28125</c:v>
                </c:pt>
                <c:pt idx="2649">
                  <c:v>28126</c:v>
                </c:pt>
                <c:pt idx="2650">
                  <c:v>28127</c:v>
                </c:pt>
                <c:pt idx="2651">
                  <c:v>28128</c:v>
                </c:pt>
                <c:pt idx="2652">
                  <c:v>28129</c:v>
                </c:pt>
                <c:pt idx="2653">
                  <c:v>28130</c:v>
                </c:pt>
                <c:pt idx="2654">
                  <c:v>28131</c:v>
                </c:pt>
                <c:pt idx="2655">
                  <c:v>28132</c:v>
                </c:pt>
                <c:pt idx="2656">
                  <c:v>28133</c:v>
                </c:pt>
                <c:pt idx="2657">
                  <c:v>28134</c:v>
                </c:pt>
                <c:pt idx="2658">
                  <c:v>28135</c:v>
                </c:pt>
                <c:pt idx="2659">
                  <c:v>28136</c:v>
                </c:pt>
                <c:pt idx="2660">
                  <c:v>28137</c:v>
                </c:pt>
                <c:pt idx="2661">
                  <c:v>28138</c:v>
                </c:pt>
                <c:pt idx="2662">
                  <c:v>28139</c:v>
                </c:pt>
                <c:pt idx="2663">
                  <c:v>28140</c:v>
                </c:pt>
                <c:pt idx="2664">
                  <c:v>28141</c:v>
                </c:pt>
                <c:pt idx="2665">
                  <c:v>28142</c:v>
                </c:pt>
                <c:pt idx="2666">
                  <c:v>28143</c:v>
                </c:pt>
                <c:pt idx="2667">
                  <c:v>28144</c:v>
                </c:pt>
                <c:pt idx="2668">
                  <c:v>28145</c:v>
                </c:pt>
                <c:pt idx="2669">
                  <c:v>28146</c:v>
                </c:pt>
                <c:pt idx="2670">
                  <c:v>28147</c:v>
                </c:pt>
                <c:pt idx="2671">
                  <c:v>28148</c:v>
                </c:pt>
                <c:pt idx="2672">
                  <c:v>28149</c:v>
                </c:pt>
                <c:pt idx="2673">
                  <c:v>28150</c:v>
                </c:pt>
                <c:pt idx="2674">
                  <c:v>28151</c:v>
                </c:pt>
                <c:pt idx="2675">
                  <c:v>28152</c:v>
                </c:pt>
                <c:pt idx="2676">
                  <c:v>28153</c:v>
                </c:pt>
                <c:pt idx="2677">
                  <c:v>28154</c:v>
                </c:pt>
                <c:pt idx="2678">
                  <c:v>28155</c:v>
                </c:pt>
                <c:pt idx="2679">
                  <c:v>28156</c:v>
                </c:pt>
                <c:pt idx="2680">
                  <c:v>28157</c:v>
                </c:pt>
                <c:pt idx="2681">
                  <c:v>28158</c:v>
                </c:pt>
                <c:pt idx="2682">
                  <c:v>28159</c:v>
                </c:pt>
                <c:pt idx="2683">
                  <c:v>28160</c:v>
                </c:pt>
                <c:pt idx="2684">
                  <c:v>28161</c:v>
                </c:pt>
                <c:pt idx="2685">
                  <c:v>28162</c:v>
                </c:pt>
                <c:pt idx="2686">
                  <c:v>28163</c:v>
                </c:pt>
                <c:pt idx="2687">
                  <c:v>28164</c:v>
                </c:pt>
                <c:pt idx="2688">
                  <c:v>28165</c:v>
                </c:pt>
                <c:pt idx="2689">
                  <c:v>28166</c:v>
                </c:pt>
                <c:pt idx="2690">
                  <c:v>28167</c:v>
                </c:pt>
                <c:pt idx="2691">
                  <c:v>28168</c:v>
                </c:pt>
                <c:pt idx="2692">
                  <c:v>28169</c:v>
                </c:pt>
                <c:pt idx="2693">
                  <c:v>28170</c:v>
                </c:pt>
                <c:pt idx="2694">
                  <c:v>28171</c:v>
                </c:pt>
                <c:pt idx="2695">
                  <c:v>28172</c:v>
                </c:pt>
                <c:pt idx="2696">
                  <c:v>28173</c:v>
                </c:pt>
                <c:pt idx="2697">
                  <c:v>28174</c:v>
                </c:pt>
                <c:pt idx="2698">
                  <c:v>28175</c:v>
                </c:pt>
                <c:pt idx="2699">
                  <c:v>28176</c:v>
                </c:pt>
                <c:pt idx="2700">
                  <c:v>28177</c:v>
                </c:pt>
                <c:pt idx="2701">
                  <c:v>28178</c:v>
                </c:pt>
                <c:pt idx="2702">
                  <c:v>28179</c:v>
                </c:pt>
                <c:pt idx="2703">
                  <c:v>28180</c:v>
                </c:pt>
                <c:pt idx="2704">
                  <c:v>28181</c:v>
                </c:pt>
                <c:pt idx="2705">
                  <c:v>28182</c:v>
                </c:pt>
                <c:pt idx="2706">
                  <c:v>28183</c:v>
                </c:pt>
                <c:pt idx="2707">
                  <c:v>28184</c:v>
                </c:pt>
                <c:pt idx="2708">
                  <c:v>28185</c:v>
                </c:pt>
                <c:pt idx="2709">
                  <c:v>28186</c:v>
                </c:pt>
                <c:pt idx="2710">
                  <c:v>28187</c:v>
                </c:pt>
                <c:pt idx="2711">
                  <c:v>28188</c:v>
                </c:pt>
                <c:pt idx="2712">
                  <c:v>28189</c:v>
                </c:pt>
                <c:pt idx="2713">
                  <c:v>28190</c:v>
                </c:pt>
                <c:pt idx="2714">
                  <c:v>28191</c:v>
                </c:pt>
                <c:pt idx="2715">
                  <c:v>28192</c:v>
                </c:pt>
                <c:pt idx="2716">
                  <c:v>28193</c:v>
                </c:pt>
                <c:pt idx="2717">
                  <c:v>28194</c:v>
                </c:pt>
                <c:pt idx="2718">
                  <c:v>28195</c:v>
                </c:pt>
                <c:pt idx="2719">
                  <c:v>28196</c:v>
                </c:pt>
                <c:pt idx="2720">
                  <c:v>28197</c:v>
                </c:pt>
                <c:pt idx="2721">
                  <c:v>28198</c:v>
                </c:pt>
                <c:pt idx="2722">
                  <c:v>28199</c:v>
                </c:pt>
                <c:pt idx="2723">
                  <c:v>28200</c:v>
                </c:pt>
                <c:pt idx="2724">
                  <c:v>28201</c:v>
                </c:pt>
                <c:pt idx="2725">
                  <c:v>28202</c:v>
                </c:pt>
                <c:pt idx="2726">
                  <c:v>28203</c:v>
                </c:pt>
                <c:pt idx="2727">
                  <c:v>28204</c:v>
                </c:pt>
                <c:pt idx="2728">
                  <c:v>28205</c:v>
                </c:pt>
                <c:pt idx="2729">
                  <c:v>28206</c:v>
                </c:pt>
                <c:pt idx="2730">
                  <c:v>28207</c:v>
                </c:pt>
                <c:pt idx="2731">
                  <c:v>28208</c:v>
                </c:pt>
                <c:pt idx="2732">
                  <c:v>28209</c:v>
                </c:pt>
                <c:pt idx="2733">
                  <c:v>28210</c:v>
                </c:pt>
                <c:pt idx="2734">
                  <c:v>28211</c:v>
                </c:pt>
                <c:pt idx="2735">
                  <c:v>28212</c:v>
                </c:pt>
                <c:pt idx="2736">
                  <c:v>28213</c:v>
                </c:pt>
                <c:pt idx="2737">
                  <c:v>28214</c:v>
                </c:pt>
                <c:pt idx="2738">
                  <c:v>28215</c:v>
                </c:pt>
                <c:pt idx="2739">
                  <c:v>28216</c:v>
                </c:pt>
                <c:pt idx="2740">
                  <c:v>28217</c:v>
                </c:pt>
                <c:pt idx="2741">
                  <c:v>28218</c:v>
                </c:pt>
                <c:pt idx="2742">
                  <c:v>28219</c:v>
                </c:pt>
                <c:pt idx="2743">
                  <c:v>28220</c:v>
                </c:pt>
                <c:pt idx="2744">
                  <c:v>28221</c:v>
                </c:pt>
                <c:pt idx="2745">
                  <c:v>28222</c:v>
                </c:pt>
                <c:pt idx="2746">
                  <c:v>28223</c:v>
                </c:pt>
                <c:pt idx="2747">
                  <c:v>28224</c:v>
                </c:pt>
                <c:pt idx="2748">
                  <c:v>28225</c:v>
                </c:pt>
                <c:pt idx="2749">
                  <c:v>28226</c:v>
                </c:pt>
                <c:pt idx="2750">
                  <c:v>28227</c:v>
                </c:pt>
                <c:pt idx="2751">
                  <c:v>28228</c:v>
                </c:pt>
                <c:pt idx="2752">
                  <c:v>28229</c:v>
                </c:pt>
                <c:pt idx="2753">
                  <c:v>28230</c:v>
                </c:pt>
                <c:pt idx="2754">
                  <c:v>28231</c:v>
                </c:pt>
                <c:pt idx="2755">
                  <c:v>28232</c:v>
                </c:pt>
                <c:pt idx="2756">
                  <c:v>28233</c:v>
                </c:pt>
                <c:pt idx="2757">
                  <c:v>28234</c:v>
                </c:pt>
                <c:pt idx="2758">
                  <c:v>28235</c:v>
                </c:pt>
                <c:pt idx="2759">
                  <c:v>28236</c:v>
                </c:pt>
                <c:pt idx="2760">
                  <c:v>28237</c:v>
                </c:pt>
                <c:pt idx="2761">
                  <c:v>28238</c:v>
                </c:pt>
                <c:pt idx="2762">
                  <c:v>28239</c:v>
                </c:pt>
                <c:pt idx="2763">
                  <c:v>28240</c:v>
                </c:pt>
                <c:pt idx="2764">
                  <c:v>28241</c:v>
                </c:pt>
                <c:pt idx="2765">
                  <c:v>28242</c:v>
                </c:pt>
                <c:pt idx="2766">
                  <c:v>28243</c:v>
                </c:pt>
                <c:pt idx="2767">
                  <c:v>28244</c:v>
                </c:pt>
                <c:pt idx="2768">
                  <c:v>28245</c:v>
                </c:pt>
                <c:pt idx="2769">
                  <c:v>28246</c:v>
                </c:pt>
                <c:pt idx="2770">
                  <c:v>28247</c:v>
                </c:pt>
                <c:pt idx="2771">
                  <c:v>28248</c:v>
                </c:pt>
                <c:pt idx="2772">
                  <c:v>28249</c:v>
                </c:pt>
                <c:pt idx="2773">
                  <c:v>28250</c:v>
                </c:pt>
                <c:pt idx="2774">
                  <c:v>28251</c:v>
                </c:pt>
                <c:pt idx="2775">
                  <c:v>28252</c:v>
                </c:pt>
                <c:pt idx="2776">
                  <c:v>28253</c:v>
                </c:pt>
                <c:pt idx="2777">
                  <c:v>28254</c:v>
                </c:pt>
                <c:pt idx="2778">
                  <c:v>28255</c:v>
                </c:pt>
                <c:pt idx="2779">
                  <c:v>28256</c:v>
                </c:pt>
                <c:pt idx="2780">
                  <c:v>28257</c:v>
                </c:pt>
                <c:pt idx="2781">
                  <c:v>28258</c:v>
                </c:pt>
                <c:pt idx="2782">
                  <c:v>28259</c:v>
                </c:pt>
                <c:pt idx="2783">
                  <c:v>28260</c:v>
                </c:pt>
                <c:pt idx="2784">
                  <c:v>28261</c:v>
                </c:pt>
                <c:pt idx="2785">
                  <c:v>28262</c:v>
                </c:pt>
                <c:pt idx="2786">
                  <c:v>28263</c:v>
                </c:pt>
                <c:pt idx="2787">
                  <c:v>28264</c:v>
                </c:pt>
                <c:pt idx="2788">
                  <c:v>28265</c:v>
                </c:pt>
                <c:pt idx="2789">
                  <c:v>28266</c:v>
                </c:pt>
                <c:pt idx="2790">
                  <c:v>28267</c:v>
                </c:pt>
                <c:pt idx="2791">
                  <c:v>28268</c:v>
                </c:pt>
                <c:pt idx="2792">
                  <c:v>28269</c:v>
                </c:pt>
                <c:pt idx="2793">
                  <c:v>28270</c:v>
                </c:pt>
                <c:pt idx="2794">
                  <c:v>28271</c:v>
                </c:pt>
                <c:pt idx="2795">
                  <c:v>28272</c:v>
                </c:pt>
                <c:pt idx="2796">
                  <c:v>28273</c:v>
                </c:pt>
                <c:pt idx="2797">
                  <c:v>28274</c:v>
                </c:pt>
                <c:pt idx="2798">
                  <c:v>28275</c:v>
                </c:pt>
                <c:pt idx="2799">
                  <c:v>28276</c:v>
                </c:pt>
                <c:pt idx="2800">
                  <c:v>28277</c:v>
                </c:pt>
                <c:pt idx="2801">
                  <c:v>28278</c:v>
                </c:pt>
                <c:pt idx="2802">
                  <c:v>28279</c:v>
                </c:pt>
                <c:pt idx="2803">
                  <c:v>28280</c:v>
                </c:pt>
                <c:pt idx="2804">
                  <c:v>28281</c:v>
                </c:pt>
                <c:pt idx="2805">
                  <c:v>28282</c:v>
                </c:pt>
                <c:pt idx="2806">
                  <c:v>28283</c:v>
                </c:pt>
                <c:pt idx="2807">
                  <c:v>28284</c:v>
                </c:pt>
                <c:pt idx="2808">
                  <c:v>28285</c:v>
                </c:pt>
                <c:pt idx="2809">
                  <c:v>28286</c:v>
                </c:pt>
                <c:pt idx="2810">
                  <c:v>28287</c:v>
                </c:pt>
                <c:pt idx="2811">
                  <c:v>28288</c:v>
                </c:pt>
                <c:pt idx="2812">
                  <c:v>28289</c:v>
                </c:pt>
                <c:pt idx="2813">
                  <c:v>28290</c:v>
                </c:pt>
                <c:pt idx="2814">
                  <c:v>28291</c:v>
                </c:pt>
                <c:pt idx="2815">
                  <c:v>28292</c:v>
                </c:pt>
                <c:pt idx="2816">
                  <c:v>28293</c:v>
                </c:pt>
                <c:pt idx="2817">
                  <c:v>28294</c:v>
                </c:pt>
                <c:pt idx="2818">
                  <c:v>28295</c:v>
                </c:pt>
                <c:pt idx="2819">
                  <c:v>28296</c:v>
                </c:pt>
                <c:pt idx="2820">
                  <c:v>28297</c:v>
                </c:pt>
                <c:pt idx="2821">
                  <c:v>28298</c:v>
                </c:pt>
                <c:pt idx="2822">
                  <c:v>28299</c:v>
                </c:pt>
                <c:pt idx="2823">
                  <c:v>28300</c:v>
                </c:pt>
                <c:pt idx="2824">
                  <c:v>28301</c:v>
                </c:pt>
                <c:pt idx="2825">
                  <c:v>28302</c:v>
                </c:pt>
                <c:pt idx="2826">
                  <c:v>28303</c:v>
                </c:pt>
                <c:pt idx="2827">
                  <c:v>28304</c:v>
                </c:pt>
                <c:pt idx="2828">
                  <c:v>28305</c:v>
                </c:pt>
                <c:pt idx="2829">
                  <c:v>28306</c:v>
                </c:pt>
                <c:pt idx="2830">
                  <c:v>28307</c:v>
                </c:pt>
                <c:pt idx="2831">
                  <c:v>28308</c:v>
                </c:pt>
                <c:pt idx="2832">
                  <c:v>28309</c:v>
                </c:pt>
                <c:pt idx="2833">
                  <c:v>28310</c:v>
                </c:pt>
                <c:pt idx="2834">
                  <c:v>28311</c:v>
                </c:pt>
                <c:pt idx="2835">
                  <c:v>28312</c:v>
                </c:pt>
                <c:pt idx="2836">
                  <c:v>28313</c:v>
                </c:pt>
                <c:pt idx="2837">
                  <c:v>28314</c:v>
                </c:pt>
                <c:pt idx="2838">
                  <c:v>28315</c:v>
                </c:pt>
                <c:pt idx="2839">
                  <c:v>28316</c:v>
                </c:pt>
                <c:pt idx="2840">
                  <c:v>28317</c:v>
                </c:pt>
                <c:pt idx="2841">
                  <c:v>28318</c:v>
                </c:pt>
                <c:pt idx="2842">
                  <c:v>28319</c:v>
                </c:pt>
                <c:pt idx="2843">
                  <c:v>28320</c:v>
                </c:pt>
                <c:pt idx="2844">
                  <c:v>28321</c:v>
                </c:pt>
                <c:pt idx="2845">
                  <c:v>28322</c:v>
                </c:pt>
                <c:pt idx="2846">
                  <c:v>28323</c:v>
                </c:pt>
                <c:pt idx="2847">
                  <c:v>28324</c:v>
                </c:pt>
                <c:pt idx="2848">
                  <c:v>28325</c:v>
                </c:pt>
                <c:pt idx="2849">
                  <c:v>28326</c:v>
                </c:pt>
                <c:pt idx="2850">
                  <c:v>28327</c:v>
                </c:pt>
                <c:pt idx="2851">
                  <c:v>28328</c:v>
                </c:pt>
                <c:pt idx="2852">
                  <c:v>28329</c:v>
                </c:pt>
                <c:pt idx="2853">
                  <c:v>28330</c:v>
                </c:pt>
                <c:pt idx="2854">
                  <c:v>28331</c:v>
                </c:pt>
                <c:pt idx="2855">
                  <c:v>28332</c:v>
                </c:pt>
                <c:pt idx="2856">
                  <c:v>28333</c:v>
                </c:pt>
                <c:pt idx="2857">
                  <c:v>28334</c:v>
                </c:pt>
                <c:pt idx="2858">
                  <c:v>28335</c:v>
                </c:pt>
                <c:pt idx="2859">
                  <c:v>28336</c:v>
                </c:pt>
                <c:pt idx="2860">
                  <c:v>28337</c:v>
                </c:pt>
                <c:pt idx="2861">
                  <c:v>28338</c:v>
                </c:pt>
                <c:pt idx="2862">
                  <c:v>28339</c:v>
                </c:pt>
                <c:pt idx="2863">
                  <c:v>28340</c:v>
                </c:pt>
                <c:pt idx="2864">
                  <c:v>28341</c:v>
                </c:pt>
                <c:pt idx="2865">
                  <c:v>28342</c:v>
                </c:pt>
                <c:pt idx="2866">
                  <c:v>28343</c:v>
                </c:pt>
                <c:pt idx="2867">
                  <c:v>28344</c:v>
                </c:pt>
                <c:pt idx="2868">
                  <c:v>28345</c:v>
                </c:pt>
                <c:pt idx="2869">
                  <c:v>28346</c:v>
                </c:pt>
                <c:pt idx="2870">
                  <c:v>28347</c:v>
                </c:pt>
                <c:pt idx="2871">
                  <c:v>28348</c:v>
                </c:pt>
                <c:pt idx="2872">
                  <c:v>28349</c:v>
                </c:pt>
                <c:pt idx="2873">
                  <c:v>28350</c:v>
                </c:pt>
                <c:pt idx="2874">
                  <c:v>28351</c:v>
                </c:pt>
                <c:pt idx="2875">
                  <c:v>28352</c:v>
                </c:pt>
                <c:pt idx="2876">
                  <c:v>28353</c:v>
                </c:pt>
                <c:pt idx="2877">
                  <c:v>28354</c:v>
                </c:pt>
                <c:pt idx="2878">
                  <c:v>28355</c:v>
                </c:pt>
                <c:pt idx="2879">
                  <c:v>28356</c:v>
                </c:pt>
                <c:pt idx="2880">
                  <c:v>28357</c:v>
                </c:pt>
                <c:pt idx="2881">
                  <c:v>28358</c:v>
                </c:pt>
                <c:pt idx="2882">
                  <c:v>28359</c:v>
                </c:pt>
                <c:pt idx="2883">
                  <c:v>28360</c:v>
                </c:pt>
                <c:pt idx="2884">
                  <c:v>28361</c:v>
                </c:pt>
                <c:pt idx="2885">
                  <c:v>28362</c:v>
                </c:pt>
                <c:pt idx="2886">
                  <c:v>28363</c:v>
                </c:pt>
                <c:pt idx="2887">
                  <c:v>28364</c:v>
                </c:pt>
                <c:pt idx="2888">
                  <c:v>28365</c:v>
                </c:pt>
                <c:pt idx="2889">
                  <c:v>28366</c:v>
                </c:pt>
                <c:pt idx="2890">
                  <c:v>28367</c:v>
                </c:pt>
                <c:pt idx="2891">
                  <c:v>28368</c:v>
                </c:pt>
                <c:pt idx="2892">
                  <c:v>28369</c:v>
                </c:pt>
                <c:pt idx="2893">
                  <c:v>28370</c:v>
                </c:pt>
                <c:pt idx="2894">
                  <c:v>28371</c:v>
                </c:pt>
                <c:pt idx="2895">
                  <c:v>28372</c:v>
                </c:pt>
                <c:pt idx="2896">
                  <c:v>28373</c:v>
                </c:pt>
                <c:pt idx="2897">
                  <c:v>28374</c:v>
                </c:pt>
                <c:pt idx="2898">
                  <c:v>28375</c:v>
                </c:pt>
                <c:pt idx="2899">
                  <c:v>28376</c:v>
                </c:pt>
                <c:pt idx="2900">
                  <c:v>28377</c:v>
                </c:pt>
                <c:pt idx="2901">
                  <c:v>28378</c:v>
                </c:pt>
                <c:pt idx="2902">
                  <c:v>28379</c:v>
                </c:pt>
                <c:pt idx="2903">
                  <c:v>28380</c:v>
                </c:pt>
                <c:pt idx="2904">
                  <c:v>28381</c:v>
                </c:pt>
                <c:pt idx="2905">
                  <c:v>28382</c:v>
                </c:pt>
                <c:pt idx="2906">
                  <c:v>28383</c:v>
                </c:pt>
                <c:pt idx="2907">
                  <c:v>28384</c:v>
                </c:pt>
                <c:pt idx="2908">
                  <c:v>28385</c:v>
                </c:pt>
                <c:pt idx="2909">
                  <c:v>28386</c:v>
                </c:pt>
                <c:pt idx="2910">
                  <c:v>28387</c:v>
                </c:pt>
                <c:pt idx="2911">
                  <c:v>28388</c:v>
                </c:pt>
                <c:pt idx="2912">
                  <c:v>28389</c:v>
                </c:pt>
                <c:pt idx="2913">
                  <c:v>28390</c:v>
                </c:pt>
                <c:pt idx="2914">
                  <c:v>28391</c:v>
                </c:pt>
                <c:pt idx="2915">
                  <c:v>28392</c:v>
                </c:pt>
                <c:pt idx="2916">
                  <c:v>28393</c:v>
                </c:pt>
                <c:pt idx="2917">
                  <c:v>28394</c:v>
                </c:pt>
                <c:pt idx="2918">
                  <c:v>28395</c:v>
                </c:pt>
                <c:pt idx="2919">
                  <c:v>28396</c:v>
                </c:pt>
                <c:pt idx="2920">
                  <c:v>28397</c:v>
                </c:pt>
                <c:pt idx="2921">
                  <c:v>28398</c:v>
                </c:pt>
                <c:pt idx="2922">
                  <c:v>28399</c:v>
                </c:pt>
                <c:pt idx="2923">
                  <c:v>28400</c:v>
                </c:pt>
                <c:pt idx="2924">
                  <c:v>28401</c:v>
                </c:pt>
                <c:pt idx="2925">
                  <c:v>28402</c:v>
                </c:pt>
                <c:pt idx="2926">
                  <c:v>28403</c:v>
                </c:pt>
                <c:pt idx="2927">
                  <c:v>28404</c:v>
                </c:pt>
                <c:pt idx="2928">
                  <c:v>28405</c:v>
                </c:pt>
                <c:pt idx="2929">
                  <c:v>28406</c:v>
                </c:pt>
                <c:pt idx="2930">
                  <c:v>28407</c:v>
                </c:pt>
                <c:pt idx="2931">
                  <c:v>28408</c:v>
                </c:pt>
                <c:pt idx="2932">
                  <c:v>28409</c:v>
                </c:pt>
                <c:pt idx="2933">
                  <c:v>28410</c:v>
                </c:pt>
                <c:pt idx="2934">
                  <c:v>28411</c:v>
                </c:pt>
                <c:pt idx="2935">
                  <c:v>28412</c:v>
                </c:pt>
                <c:pt idx="2936">
                  <c:v>28413</c:v>
                </c:pt>
                <c:pt idx="2937">
                  <c:v>28414</c:v>
                </c:pt>
                <c:pt idx="2938">
                  <c:v>28415</c:v>
                </c:pt>
                <c:pt idx="2939">
                  <c:v>28416</c:v>
                </c:pt>
                <c:pt idx="2940">
                  <c:v>28417</c:v>
                </c:pt>
                <c:pt idx="2941">
                  <c:v>28418</c:v>
                </c:pt>
                <c:pt idx="2942">
                  <c:v>28419</c:v>
                </c:pt>
                <c:pt idx="2943">
                  <c:v>28420</c:v>
                </c:pt>
                <c:pt idx="2944">
                  <c:v>28421</c:v>
                </c:pt>
                <c:pt idx="2945">
                  <c:v>28422</c:v>
                </c:pt>
                <c:pt idx="2946">
                  <c:v>28423</c:v>
                </c:pt>
                <c:pt idx="2947">
                  <c:v>28424</c:v>
                </c:pt>
                <c:pt idx="2948">
                  <c:v>28425</c:v>
                </c:pt>
                <c:pt idx="2949">
                  <c:v>28426</c:v>
                </c:pt>
                <c:pt idx="2950">
                  <c:v>28427</c:v>
                </c:pt>
                <c:pt idx="2951">
                  <c:v>28428</c:v>
                </c:pt>
                <c:pt idx="2952">
                  <c:v>28429</c:v>
                </c:pt>
                <c:pt idx="2953">
                  <c:v>28430</c:v>
                </c:pt>
                <c:pt idx="2954">
                  <c:v>28431</c:v>
                </c:pt>
                <c:pt idx="2955">
                  <c:v>28432</c:v>
                </c:pt>
                <c:pt idx="2956">
                  <c:v>28433</c:v>
                </c:pt>
                <c:pt idx="2957">
                  <c:v>28434</c:v>
                </c:pt>
                <c:pt idx="2958">
                  <c:v>28435</c:v>
                </c:pt>
                <c:pt idx="2959">
                  <c:v>28436</c:v>
                </c:pt>
                <c:pt idx="2960">
                  <c:v>28437</c:v>
                </c:pt>
                <c:pt idx="2961">
                  <c:v>28438</c:v>
                </c:pt>
                <c:pt idx="2962">
                  <c:v>28439</c:v>
                </c:pt>
                <c:pt idx="2963">
                  <c:v>28440</c:v>
                </c:pt>
                <c:pt idx="2964">
                  <c:v>28441</c:v>
                </c:pt>
                <c:pt idx="2965">
                  <c:v>28442</c:v>
                </c:pt>
                <c:pt idx="2966">
                  <c:v>28443</c:v>
                </c:pt>
                <c:pt idx="2967">
                  <c:v>28444</c:v>
                </c:pt>
                <c:pt idx="2968">
                  <c:v>28445</c:v>
                </c:pt>
                <c:pt idx="2969">
                  <c:v>28446</c:v>
                </c:pt>
                <c:pt idx="2970">
                  <c:v>28447</c:v>
                </c:pt>
                <c:pt idx="2971">
                  <c:v>28448</c:v>
                </c:pt>
                <c:pt idx="2972">
                  <c:v>28449</c:v>
                </c:pt>
                <c:pt idx="2973">
                  <c:v>28450</c:v>
                </c:pt>
                <c:pt idx="2974">
                  <c:v>28451</c:v>
                </c:pt>
                <c:pt idx="2975">
                  <c:v>28452</c:v>
                </c:pt>
                <c:pt idx="2976">
                  <c:v>28453</c:v>
                </c:pt>
                <c:pt idx="2977">
                  <c:v>28454</c:v>
                </c:pt>
                <c:pt idx="2978">
                  <c:v>28455</c:v>
                </c:pt>
                <c:pt idx="2979">
                  <c:v>28456</c:v>
                </c:pt>
                <c:pt idx="2980">
                  <c:v>28457</c:v>
                </c:pt>
                <c:pt idx="2981">
                  <c:v>28458</c:v>
                </c:pt>
                <c:pt idx="2982">
                  <c:v>28459</c:v>
                </c:pt>
                <c:pt idx="2983">
                  <c:v>28460</c:v>
                </c:pt>
                <c:pt idx="2984">
                  <c:v>28461</c:v>
                </c:pt>
                <c:pt idx="2985">
                  <c:v>28462</c:v>
                </c:pt>
                <c:pt idx="2986">
                  <c:v>28463</c:v>
                </c:pt>
                <c:pt idx="2987">
                  <c:v>28464</c:v>
                </c:pt>
                <c:pt idx="2988">
                  <c:v>28465</c:v>
                </c:pt>
                <c:pt idx="2989">
                  <c:v>28466</c:v>
                </c:pt>
                <c:pt idx="2990">
                  <c:v>28467</c:v>
                </c:pt>
                <c:pt idx="2991">
                  <c:v>28468</c:v>
                </c:pt>
                <c:pt idx="2992">
                  <c:v>28469</c:v>
                </c:pt>
                <c:pt idx="2993">
                  <c:v>28470</c:v>
                </c:pt>
                <c:pt idx="2994">
                  <c:v>28471</c:v>
                </c:pt>
                <c:pt idx="2995">
                  <c:v>28472</c:v>
                </c:pt>
                <c:pt idx="2996">
                  <c:v>28473</c:v>
                </c:pt>
                <c:pt idx="2997">
                  <c:v>28474</c:v>
                </c:pt>
                <c:pt idx="2998">
                  <c:v>28475</c:v>
                </c:pt>
                <c:pt idx="2999">
                  <c:v>28476</c:v>
                </c:pt>
                <c:pt idx="3000">
                  <c:v>28477</c:v>
                </c:pt>
                <c:pt idx="3001">
                  <c:v>28478</c:v>
                </c:pt>
                <c:pt idx="3002">
                  <c:v>28479</c:v>
                </c:pt>
                <c:pt idx="3003">
                  <c:v>28480</c:v>
                </c:pt>
                <c:pt idx="3004">
                  <c:v>28481</c:v>
                </c:pt>
                <c:pt idx="3005">
                  <c:v>28482</c:v>
                </c:pt>
                <c:pt idx="3006">
                  <c:v>28483</c:v>
                </c:pt>
                <c:pt idx="3007">
                  <c:v>28484</c:v>
                </c:pt>
                <c:pt idx="3008">
                  <c:v>28485</c:v>
                </c:pt>
                <c:pt idx="3009">
                  <c:v>28486</c:v>
                </c:pt>
                <c:pt idx="3010">
                  <c:v>28487</c:v>
                </c:pt>
                <c:pt idx="3011">
                  <c:v>28488</c:v>
                </c:pt>
                <c:pt idx="3012">
                  <c:v>28489</c:v>
                </c:pt>
                <c:pt idx="3013">
                  <c:v>28490</c:v>
                </c:pt>
                <c:pt idx="3014">
                  <c:v>28491</c:v>
                </c:pt>
                <c:pt idx="3015">
                  <c:v>28492</c:v>
                </c:pt>
                <c:pt idx="3016">
                  <c:v>28493</c:v>
                </c:pt>
                <c:pt idx="3017">
                  <c:v>28494</c:v>
                </c:pt>
                <c:pt idx="3018">
                  <c:v>28495</c:v>
                </c:pt>
                <c:pt idx="3019">
                  <c:v>28496</c:v>
                </c:pt>
                <c:pt idx="3020">
                  <c:v>28497</c:v>
                </c:pt>
                <c:pt idx="3021">
                  <c:v>28498</c:v>
                </c:pt>
                <c:pt idx="3022">
                  <c:v>28499</c:v>
                </c:pt>
                <c:pt idx="3023">
                  <c:v>28500</c:v>
                </c:pt>
                <c:pt idx="3024">
                  <c:v>28501</c:v>
                </c:pt>
                <c:pt idx="3025">
                  <c:v>28502</c:v>
                </c:pt>
                <c:pt idx="3026">
                  <c:v>28503</c:v>
                </c:pt>
                <c:pt idx="3027">
                  <c:v>28504</c:v>
                </c:pt>
                <c:pt idx="3028">
                  <c:v>28505</c:v>
                </c:pt>
                <c:pt idx="3029">
                  <c:v>28506</c:v>
                </c:pt>
                <c:pt idx="3030">
                  <c:v>28507</c:v>
                </c:pt>
                <c:pt idx="3031">
                  <c:v>28508</c:v>
                </c:pt>
                <c:pt idx="3032">
                  <c:v>28509</c:v>
                </c:pt>
                <c:pt idx="3033">
                  <c:v>28510</c:v>
                </c:pt>
                <c:pt idx="3034">
                  <c:v>28511</c:v>
                </c:pt>
                <c:pt idx="3035">
                  <c:v>28512</c:v>
                </c:pt>
                <c:pt idx="3036">
                  <c:v>28513</c:v>
                </c:pt>
                <c:pt idx="3037">
                  <c:v>28514</c:v>
                </c:pt>
                <c:pt idx="3038">
                  <c:v>28515</c:v>
                </c:pt>
                <c:pt idx="3039">
                  <c:v>28516</c:v>
                </c:pt>
                <c:pt idx="3040">
                  <c:v>28517</c:v>
                </c:pt>
                <c:pt idx="3041">
                  <c:v>28518</c:v>
                </c:pt>
                <c:pt idx="3042">
                  <c:v>28519</c:v>
                </c:pt>
                <c:pt idx="3043">
                  <c:v>28520</c:v>
                </c:pt>
                <c:pt idx="3044">
                  <c:v>28521</c:v>
                </c:pt>
                <c:pt idx="3045">
                  <c:v>28522</c:v>
                </c:pt>
                <c:pt idx="3046">
                  <c:v>28523</c:v>
                </c:pt>
                <c:pt idx="3047">
                  <c:v>28524</c:v>
                </c:pt>
                <c:pt idx="3048">
                  <c:v>28525</c:v>
                </c:pt>
                <c:pt idx="3049">
                  <c:v>28526</c:v>
                </c:pt>
                <c:pt idx="3050">
                  <c:v>28527</c:v>
                </c:pt>
                <c:pt idx="3051">
                  <c:v>28528</c:v>
                </c:pt>
                <c:pt idx="3052">
                  <c:v>28529</c:v>
                </c:pt>
                <c:pt idx="3053">
                  <c:v>28530</c:v>
                </c:pt>
                <c:pt idx="3054">
                  <c:v>28531</c:v>
                </c:pt>
                <c:pt idx="3055">
                  <c:v>28532</c:v>
                </c:pt>
                <c:pt idx="3056">
                  <c:v>28533</c:v>
                </c:pt>
                <c:pt idx="3057">
                  <c:v>28534</c:v>
                </c:pt>
                <c:pt idx="3058">
                  <c:v>28535</c:v>
                </c:pt>
                <c:pt idx="3059">
                  <c:v>28536</c:v>
                </c:pt>
                <c:pt idx="3060">
                  <c:v>28537</c:v>
                </c:pt>
                <c:pt idx="3061">
                  <c:v>28538</c:v>
                </c:pt>
                <c:pt idx="3062">
                  <c:v>28539</c:v>
                </c:pt>
                <c:pt idx="3063">
                  <c:v>28540</c:v>
                </c:pt>
                <c:pt idx="3064">
                  <c:v>28541</c:v>
                </c:pt>
                <c:pt idx="3065">
                  <c:v>28542</c:v>
                </c:pt>
                <c:pt idx="3066">
                  <c:v>28543</c:v>
                </c:pt>
                <c:pt idx="3067">
                  <c:v>28544</c:v>
                </c:pt>
                <c:pt idx="3068">
                  <c:v>28545</c:v>
                </c:pt>
                <c:pt idx="3069">
                  <c:v>28546</c:v>
                </c:pt>
                <c:pt idx="3070">
                  <c:v>28547</c:v>
                </c:pt>
                <c:pt idx="3071">
                  <c:v>28548</c:v>
                </c:pt>
                <c:pt idx="3072">
                  <c:v>28549</c:v>
                </c:pt>
                <c:pt idx="3073">
                  <c:v>28550</c:v>
                </c:pt>
                <c:pt idx="3074">
                  <c:v>28551</c:v>
                </c:pt>
                <c:pt idx="3075">
                  <c:v>28552</c:v>
                </c:pt>
                <c:pt idx="3076">
                  <c:v>28553</c:v>
                </c:pt>
                <c:pt idx="3077">
                  <c:v>28554</c:v>
                </c:pt>
                <c:pt idx="3078">
                  <c:v>28555</c:v>
                </c:pt>
                <c:pt idx="3079">
                  <c:v>28556</c:v>
                </c:pt>
                <c:pt idx="3080">
                  <c:v>28557</c:v>
                </c:pt>
                <c:pt idx="3081">
                  <c:v>28558</c:v>
                </c:pt>
                <c:pt idx="3082">
                  <c:v>28559</c:v>
                </c:pt>
                <c:pt idx="3083">
                  <c:v>28560</c:v>
                </c:pt>
                <c:pt idx="3084">
                  <c:v>28561</c:v>
                </c:pt>
                <c:pt idx="3085">
                  <c:v>28562</c:v>
                </c:pt>
                <c:pt idx="3086">
                  <c:v>28563</c:v>
                </c:pt>
                <c:pt idx="3087">
                  <c:v>28564</c:v>
                </c:pt>
                <c:pt idx="3088">
                  <c:v>28565</c:v>
                </c:pt>
                <c:pt idx="3089">
                  <c:v>28566</c:v>
                </c:pt>
                <c:pt idx="3090">
                  <c:v>28567</c:v>
                </c:pt>
                <c:pt idx="3091">
                  <c:v>28568</c:v>
                </c:pt>
                <c:pt idx="3092">
                  <c:v>28569</c:v>
                </c:pt>
                <c:pt idx="3093">
                  <c:v>28570</c:v>
                </c:pt>
                <c:pt idx="3094">
                  <c:v>28571</c:v>
                </c:pt>
                <c:pt idx="3095">
                  <c:v>28572</c:v>
                </c:pt>
                <c:pt idx="3096">
                  <c:v>28573</c:v>
                </c:pt>
                <c:pt idx="3097">
                  <c:v>28574</c:v>
                </c:pt>
                <c:pt idx="3098">
                  <c:v>28575</c:v>
                </c:pt>
                <c:pt idx="3099">
                  <c:v>28576</c:v>
                </c:pt>
                <c:pt idx="3100">
                  <c:v>28577</c:v>
                </c:pt>
                <c:pt idx="3101">
                  <c:v>28578</c:v>
                </c:pt>
                <c:pt idx="3102">
                  <c:v>28579</c:v>
                </c:pt>
                <c:pt idx="3103">
                  <c:v>28580</c:v>
                </c:pt>
                <c:pt idx="3104">
                  <c:v>28581</c:v>
                </c:pt>
                <c:pt idx="3105">
                  <c:v>28582</c:v>
                </c:pt>
                <c:pt idx="3106">
                  <c:v>28583</c:v>
                </c:pt>
                <c:pt idx="3107">
                  <c:v>28584</c:v>
                </c:pt>
                <c:pt idx="3108">
                  <c:v>28585</c:v>
                </c:pt>
                <c:pt idx="3109">
                  <c:v>28586</c:v>
                </c:pt>
                <c:pt idx="3110">
                  <c:v>28587</c:v>
                </c:pt>
                <c:pt idx="3111">
                  <c:v>28588</c:v>
                </c:pt>
                <c:pt idx="3112">
                  <c:v>28589</c:v>
                </c:pt>
                <c:pt idx="3113">
                  <c:v>28590</c:v>
                </c:pt>
                <c:pt idx="3114">
                  <c:v>28591</c:v>
                </c:pt>
                <c:pt idx="3115">
                  <c:v>28592</c:v>
                </c:pt>
                <c:pt idx="3116">
                  <c:v>28593</c:v>
                </c:pt>
                <c:pt idx="3117">
                  <c:v>28594</c:v>
                </c:pt>
                <c:pt idx="3118">
                  <c:v>28595</c:v>
                </c:pt>
                <c:pt idx="3119">
                  <c:v>28596</c:v>
                </c:pt>
                <c:pt idx="3120">
                  <c:v>28597</c:v>
                </c:pt>
                <c:pt idx="3121">
                  <c:v>28598</c:v>
                </c:pt>
                <c:pt idx="3122">
                  <c:v>28599</c:v>
                </c:pt>
                <c:pt idx="3123">
                  <c:v>28600</c:v>
                </c:pt>
                <c:pt idx="3124">
                  <c:v>28601</c:v>
                </c:pt>
                <c:pt idx="3125">
                  <c:v>28602</c:v>
                </c:pt>
                <c:pt idx="3126">
                  <c:v>28603</c:v>
                </c:pt>
                <c:pt idx="3127">
                  <c:v>28604</c:v>
                </c:pt>
                <c:pt idx="3128">
                  <c:v>28605</c:v>
                </c:pt>
                <c:pt idx="3129">
                  <c:v>28606</c:v>
                </c:pt>
                <c:pt idx="3130">
                  <c:v>28607</c:v>
                </c:pt>
                <c:pt idx="3131">
                  <c:v>28608</c:v>
                </c:pt>
                <c:pt idx="3132">
                  <c:v>28609</c:v>
                </c:pt>
                <c:pt idx="3133">
                  <c:v>28610</c:v>
                </c:pt>
                <c:pt idx="3134">
                  <c:v>28611</c:v>
                </c:pt>
                <c:pt idx="3135">
                  <c:v>28612</c:v>
                </c:pt>
                <c:pt idx="3136">
                  <c:v>28613</c:v>
                </c:pt>
                <c:pt idx="3137">
                  <c:v>28614</c:v>
                </c:pt>
                <c:pt idx="3138">
                  <c:v>28615</c:v>
                </c:pt>
                <c:pt idx="3139">
                  <c:v>28616</c:v>
                </c:pt>
                <c:pt idx="3140">
                  <c:v>28617</c:v>
                </c:pt>
                <c:pt idx="3141">
                  <c:v>28618</c:v>
                </c:pt>
                <c:pt idx="3142">
                  <c:v>28619</c:v>
                </c:pt>
                <c:pt idx="3143">
                  <c:v>28620</c:v>
                </c:pt>
                <c:pt idx="3144">
                  <c:v>28621</c:v>
                </c:pt>
                <c:pt idx="3145">
                  <c:v>28622</c:v>
                </c:pt>
                <c:pt idx="3146">
                  <c:v>28623</c:v>
                </c:pt>
                <c:pt idx="3147">
                  <c:v>28624</c:v>
                </c:pt>
                <c:pt idx="3148">
                  <c:v>28625</c:v>
                </c:pt>
                <c:pt idx="3149">
                  <c:v>28626</c:v>
                </c:pt>
                <c:pt idx="3150">
                  <c:v>28627</c:v>
                </c:pt>
                <c:pt idx="3151">
                  <c:v>28628</c:v>
                </c:pt>
                <c:pt idx="3152">
                  <c:v>28629</c:v>
                </c:pt>
                <c:pt idx="3153">
                  <c:v>28630</c:v>
                </c:pt>
                <c:pt idx="3154">
                  <c:v>28631</c:v>
                </c:pt>
                <c:pt idx="3155">
                  <c:v>28632</c:v>
                </c:pt>
                <c:pt idx="3156">
                  <c:v>28633</c:v>
                </c:pt>
                <c:pt idx="3157">
                  <c:v>28634</c:v>
                </c:pt>
                <c:pt idx="3158">
                  <c:v>28635</c:v>
                </c:pt>
                <c:pt idx="3159">
                  <c:v>28636</c:v>
                </c:pt>
                <c:pt idx="3160">
                  <c:v>28637</c:v>
                </c:pt>
                <c:pt idx="3161">
                  <c:v>28638</c:v>
                </c:pt>
                <c:pt idx="3162">
                  <c:v>28639</c:v>
                </c:pt>
                <c:pt idx="3163">
                  <c:v>28640</c:v>
                </c:pt>
                <c:pt idx="3164">
                  <c:v>28641</c:v>
                </c:pt>
                <c:pt idx="3165">
                  <c:v>28642</c:v>
                </c:pt>
                <c:pt idx="3166">
                  <c:v>28643</c:v>
                </c:pt>
                <c:pt idx="3167">
                  <c:v>28644</c:v>
                </c:pt>
                <c:pt idx="3168">
                  <c:v>28645</c:v>
                </c:pt>
                <c:pt idx="3169">
                  <c:v>28646</c:v>
                </c:pt>
                <c:pt idx="3170">
                  <c:v>28647</c:v>
                </c:pt>
                <c:pt idx="3171">
                  <c:v>28648</c:v>
                </c:pt>
                <c:pt idx="3172">
                  <c:v>28649</c:v>
                </c:pt>
                <c:pt idx="3173">
                  <c:v>28650</c:v>
                </c:pt>
                <c:pt idx="3174">
                  <c:v>28651</c:v>
                </c:pt>
                <c:pt idx="3175">
                  <c:v>28652</c:v>
                </c:pt>
                <c:pt idx="3176">
                  <c:v>28653</c:v>
                </c:pt>
                <c:pt idx="3177">
                  <c:v>28654</c:v>
                </c:pt>
                <c:pt idx="3178">
                  <c:v>28655</c:v>
                </c:pt>
                <c:pt idx="3179">
                  <c:v>28656</c:v>
                </c:pt>
                <c:pt idx="3180">
                  <c:v>28657</c:v>
                </c:pt>
                <c:pt idx="3181">
                  <c:v>28658</c:v>
                </c:pt>
                <c:pt idx="3182">
                  <c:v>28659</c:v>
                </c:pt>
                <c:pt idx="3183">
                  <c:v>28660</c:v>
                </c:pt>
                <c:pt idx="3184">
                  <c:v>28661</c:v>
                </c:pt>
                <c:pt idx="3185">
                  <c:v>28662</c:v>
                </c:pt>
                <c:pt idx="3186">
                  <c:v>28663</c:v>
                </c:pt>
                <c:pt idx="3187">
                  <c:v>28664</c:v>
                </c:pt>
                <c:pt idx="3188">
                  <c:v>28665</c:v>
                </c:pt>
                <c:pt idx="3189">
                  <c:v>28666</c:v>
                </c:pt>
                <c:pt idx="3190">
                  <c:v>28667</c:v>
                </c:pt>
                <c:pt idx="3191">
                  <c:v>28668</c:v>
                </c:pt>
                <c:pt idx="3192">
                  <c:v>28669</c:v>
                </c:pt>
                <c:pt idx="3193">
                  <c:v>28670</c:v>
                </c:pt>
                <c:pt idx="3194">
                  <c:v>28671</c:v>
                </c:pt>
                <c:pt idx="3195">
                  <c:v>28672</c:v>
                </c:pt>
                <c:pt idx="3196">
                  <c:v>28673</c:v>
                </c:pt>
                <c:pt idx="3197">
                  <c:v>28674</c:v>
                </c:pt>
                <c:pt idx="3198">
                  <c:v>28675</c:v>
                </c:pt>
                <c:pt idx="3199">
                  <c:v>28676</c:v>
                </c:pt>
                <c:pt idx="3200">
                  <c:v>28677</c:v>
                </c:pt>
                <c:pt idx="3201">
                  <c:v>28678</c:v>
                </c:pt>
                <c:pt idx="3202">
                  <c:v>28679</c:v>
                </c:pt>
                <c:pt idx="3203">
                  <c:v>28680</c:v>
                </c:pt>
                <c:pt idx="3204">
                  <c:v>28681</c:v>
                </c:pt>
                <c:pt idx="3205">
                  <c:v>28682</c:v>
                </c:pt>
                <c:pt idx="3206">
                  <c:v>28683</c:v>
                </c:pt>
                <c:pt idx="3207">
                  <c:v>28684</c:v>
                </c:pt>
                <c:pt idx="3208">
                  <c:v>28685</c:v>
                </c:pt>
                <c:pt idx="3209">
                  <c:v>28686</c:v>
                </c:pt>
                <c:pt idx="3210">
                  <c:v>28687</c:v>
                </c:pt>
                <c:pt idx="3211">
                  <c:v>28688</c:v>
                </c:pt>
                <c:pt idx="3212">
                  <c:v>28689</c:v>
                </c:pt>
                <c:pt idx="3213">
                  <c:v>28690</c:v>
                </c:pt>
                <c:pt idx="3214">
                  <c:v>28691</c:v>
                </c:pt>
                <c:pt idx="3215">
                  <c:v>28692</c:v>
                </c:pt>
                <c:pt idx="3216">
                  <c:v>28693</c:v>
                </c:pt>
                <c:pt idx="3217">
                  <c:v>28694</c:v>
                </c:pt>
                <c:pt idx="3218">
                  <c:v>28695</c:v>
                </c:pt>
                <c:pt idx="3219">
                  <c:v>28696</c:v>
                </c:pt>
                <c:pt idx="3220">
                  <c:v>28697</c:v>
                </c:pt>
                <c:pt idx="3221">
                  <c:v>28698</c:v>
                </c:pt>
                <c:pt idx="3222">
                  <c:v>28699</c:v>
                </c:pt>
                <c:pt idx="3223">
                  <c:v>28700</c:v>
                </c:pt>
                <c:pt idx="3224">
                  <c:v>28701</c:v>
                </c:pt>
                <c:pt idx="3225">
                  <c:v>28702</c:v>
                </c:pt>
                <c:pt idx="3226">
                  <c:v>28703</c:v>
                </c:pt>
                <c:pt idx="3227">
                  <c:v>28704</c:v>
                </c:pt>
                <c:pt idx="3228">
                  <c:v>28705</c:v>
                </c:pt>
                <c:pt idx="3229">
                  <c:v>28706</c:v>
                </c:pt>
                <c:pt idx="3230">
                  <c:v>28707</c:v>
                </c:pt>
                <c:pt idx="3231">
                  <c:v>28708</c:v>
                </c:pt>
                <c:pt idx="3232">
                  <c:v>28709</c:v>
                </c:pt>
                <c:pt idx="3233">
                  <c:v>28710</c:v>
                </c:pt>
                <c:pt idx="3234">
                  <c:v>28711</c:v>
                </c:pt>
                <c:pt idx="3235">
                  <c:v>28712</c:v>
                </c:pt>
                <c:pt idx="3236">
                  <c:v>28713</c:v>
                </c:pt>
                <c:pt idx="3237">
                  <c:v>28714</c:v>
                </c:pt>
                <c:pt idx="3238">
                  <c:v>28715</c:v>
                </c:pt>
                <c:pt idx="3239">
                  <c:v>28716</c:v>
                </c:pt>
                <c:pt idx="3240">
                  <c:v>28717</c:v>
                </c:pt>
                <c:pt idx="3241">
                  <c:v>28718</c:v>
                </c:pt>
                <c:pt idx="3242">
                  <c:v>28719</c:v>
                </c:pt>
                <c:pt idx="3243">
                  <c:v>28720</c:v>
                </c:pt>
                <c:pt idx="3244">
                  <c:v>28721</c:v>
                </c:pt>
                <c:pt idx="3245">
                  <c:v>28722</c:v>
                </c:pt>
                <c:pt idx="3246">
                  <c:v>28723</c:v>
                </c:pt>
                <c:pt idx="3247">
                  <c:v>28724</c:v>
                </c:pt>
                <c:pt idx="3248">
                  <c:v>28725</c:v>
                </c:pt>
                <c:pt idx="3249">
                  <c:v>28726</c:v>
                </c:pt>
                <c:pt idx="3250">
                  <c:v>28727</c:v>
                </c:pt>
                <c:pt idx="3251">
                  <c:v>28728</c:v>
                </c:pt>
                <c:pt idx="3252">
                  <c:v>28729</c:v>
                </c:pt>
                <c:pt idx="3253">
                  <c:v>28730</c:v>
                </c:pt>
                <c:pt idx="3254">
                  <c:v>28731</c:v>
                </c:pt>
                <c:pt idx="3255">
                  <c:v>28732</c:v>
                </c:pt>
                <c:pt idx="3256">
                  <c:v>28733</c:v>
                </c:pt>
                <c:pt idx="3257">
                  <c:v>28734</c:v>
                </c:pt>
                <c:pt idx="3258">
                  <c:v>28735</c:v>
                </c:pt>
                <c:pt idx="3259">
                  <c:v>28736</c:v>
                </c:pt>
                <c:pt idx="3260">
                  <c:v>28737</c:v>
                </c:pt>
                <c:pt idx="3261">
                  <c:v>28738</c:v>
                </c:pt>
                <c:pt idx="3262">
                  <c:v>28739</c:v>
                </c:pt>
                <c:pt idx="3263">
                  <c:v>28740</c:v>
                </c:pt>
                <c:pt idx="3264">
                  <c:v>28741</c:v>
                </c:pt>
                <c:pt idx="3265">
                  <c:v>28742</c:v>
                </c:pt>
                <c:pt idx="3266">
                  <c:v>28743</c:v>
                </c:pt>
                <c:pt idx="3267">
                  <c:v>28744</c:v>
                </c:pt>
                <c:pt idx="3268">
                  <c:v>28745</c:v>
                </c:pt>
                <c:pt idx="3269">
                  <c:v>28746</c:v>
                </c:pt>
                <c:pt idx="3270">
                  <c:v>28747</c:v>
                </c:pt>
                <c:pt idx="3271">
                  <c:v>28748</c:v>
                </c:pt>
                <c:pt idx="3272">
                  <c:v>28749</c:v>
                </c:pt>
                <c:pt idx="3273">
                  <c:v>28750</c:v>
                </c:pt>
                <c:pt idx="3274">
                  <c:v>28751</c:v>
                </c:pt>
                <c:pt idx="3275">
                  <c:v>28752</c:v>
                </c:pt>
                <c:pt idx="3276">
                  <c:v>28753</c:v>
                </c:pt>
                <c:pt idx="3277">
                  <c:v>28754</c:v>
                </c:pt>
                <c:pt idx="3278">
                  <c:v>28755</c:v>
                </c:pt>
                <c:pt idx="3279">
                  <c:v>28756</c:v>
                </c:pt>
                <c:pt idx="3280">
                  <c:v>28757</c:v>
                </c:pt>
                <c:pt idx="3281">
                  <c:v>28758</c:v>
                </c:pt>
                <c:pt idx="3282">
                  <c:v>28759</c:v>
                </c:pt>
                <c:pt idx="3283">
                  <c:v>28760</c:v>
                </c:pt>
                <c:pt idx="3284">
                  <c:v>28761</c:v>
                </c:pt>
                <c:pt idx="3285">
                  <c:v>28762</c:v>
                </c:pt>
                <c:pt idx="3286">
                  <c:v>28763</c:v>
                </c:pt>
                <c:pt idx="3287">
                  <c:v>28764</c:v>
                </c:pt>
                <c:pt idx="3288">
                  <c:v>28765</c:v>
                </c:pt>
                <c:pt idx="3289">
                  <c:v>28766</c:v>
                </c:pt>
                <c:pt idx="3290">
                  <c:v>28767</c:v>
                </c:pt>
                <c:pt idx="3291">
                  <c:v>28768</c:v>
                </c:pt>
                <c:pt idx="3292">
                  <c:v>28769</c:v>
                </c:pt>
                <c:pt idx="3293">
                  <c:v>28770</c:v>
                </c:pt>
                <c:pt idx="3294">
                  <c:v>28771</c:v>
                </c:pt>
                <c:pt idx="3295">
                  <c:v>28772</c:v>
                </c:pt>
                <c:pt idx="3296">
                  <c:v>28773</c:v>
                </c:pt>
                <c:pt idx="3297">
                  <c:v>28774</c:v>
                </c:pt>
                <c:pt idx="3298">
                  <c:v>28775</c:v>
                </c:pt>
                <c:pt idx="3299">
                  <c:v>28776</c:v>
                </c:pt>
                <c:pt idx="3300">
                  <c:v>28777</c:v>
                </c:pt>
                <c:pt idx="3301">
                  <c:v>28778</c:v>
                </c:pt>
                <c:pt idx="3302">
                  <c:v>28779</c:v>
                </c:pt>
                <c:pt idx="3303">
                  <c:v>28780</c:v>
                </c:pt>
                <c:pt idx="3304">
                  <c:v>28781</c:v>
                </c:pt>
                <c:pt idx="3305">
                  <c:v>28782</c:v>
                </c:pt>
                <c:pt idx="3306">
                  <c:v>28783</c:v>
                </c:pt>
                <c:pt idx="3307">
                  <c:v>28784</c:v>
                </c:pt>
                <c:pt idx="3308">
                  <c:v>28785</c:v>
                </c:pt>
                <c:pt idx="3309">
                  <c:v>28786</c:v>
                </c:pt>
                <c:pt idx="3310">
                  <c:v>28787</c:v>
                </c:pt>
                <c:pt idx="3311">
                  <c:v>28788</c:v>
                </c:pt>
                <c:pt idx="3312">
                  <c:v>28789</c:v>
                </c:pt>
                <c:pt idx="3313">
                  <c:v>28790</c:v>
                </c:pt>
                <c:pt idx="3314">
                  <c:v>28791</c:v>
                </c:pt>
                <c:pt idx="3315">
                  <c:v>28792</c:v>
                </c:pt>
                <c:pt idx="3316">
                  <c:v>28793</c:v>
                </c:pt>
                <c:pt idx="3317">
                  <c:v>28794</c:v>
                </c:pt>
                <c:pt idx="3318">
                  <c:v>28795</c:v>
                </c:pt>
                <c:pt idx="3319">
                  <c:v>28796</c:v>
                </c:pt>
                <c:pt idx="3320">
                  <c:v>28797</c:v>
                </c:pt>
                <c:pt idx="3321">
                  <c:v>28798</c:v>
                </c:pt>
                <c:pt idx="3322">
                  <c:v>28799</c:v>
                </c:pt>
                <c:pt idx="3323">
                  <c:v>28800</c:v>
                </c:pt>
                <c:pt idx="3324">
                  <c:v>28801</c:v>
                </c:pt>
                <c:pt idx="3325">
                  <c:v>28802</c:v>
                </c:pt>
                <c:pt idx="3326">
                  <c:v>28803</c:v>
                </c:pt>
                <c:pt idx="3327">
                  <c:v>28804</c:v>
                </c:pt>
                <c:pt idx="3328">
                  <c:v>28805</c:v>
                </c:pt>
                <c:pt idx="3329">
                  <c:v>28806</c:v>
                </c:pt>
                <c:pt idx="3330">
                  <c:v>28807</c:v>
                </c:pt>
                <c:pt idx="3331">
                  <c:v>28808</c:v>
                </c:pt>
                <c:pt idx="3332">
                  <c:v>28809</c:v>
                </c:pt>
                <c:pt idx="3333">
                  <c:v>28810</c:v>
                </c:pt>
                <c:pt idx="3334">
                  <c:v>28811</c:v>
                </c:pt>
                <c:pt idx="3335">
                  <c:v>28812</c:v>
                </c:pt>
                <c:pt idx="3336">
                  <c:v>28813</c:v>
                </c:pt>
                <c:pt idx="3337">
                  <c:v>28814</c:v>
                </c:pt>
                <c:pt idx="3338">
                  <c:v>28815</c:v>
                </c:pt>
                <c:pt idx="3339">
                  <c:v>28816</c:v>
                </c:pt>
                <c:pt idx="3340">
                  <c:v>28817</c:v>
                </c:pt>
                <c:pt idx="3341">
                  <c:v>28818</c:v>
                </c:pt>
                <c:pt idx="3342">
                  <c:v>28819</c:v>
                </c:pt>
                <c:pt idx="3343">
                  <c:v>28820</c:v>
                </c:pt>
                <c:pt idx="3344">
                  <c:v>28821</c:v>
                </c:pt>
                <c:pt idx="3345">
                  <c:v>28822</c:v>
                </c:pt>
                <c:pt idx="3346">
                  <c:v>28823</c:v>
                </c:pt>
                <c:pt idx="3347">
                  <c:v>28824</c:v>
                </c:pt>
                <c:pt idx="3348">
                  <c:v>28825</c:v>
                </c:pt>
                <c:pt idx="3349">
                  <c:v>28826</c:v>
                </c:pt>
                <c:pt idx="3350">
                  <c:v>28827</c:v>
                </c:pt>
                <c:pt idx="3351">
                  <c:v>28828</c:v>
                </c:pt>
                <c:pt idx="3352">
                  <c:v>28829</c:v>
                </c:pt>
                <c:pt idx="3353">
                  <c:v>28830</c:v>
                </c:pt>
                <c:pt idx="3354">
                  <c:v>28831</c:v>
                </c:pt>
                <c:pt idx="3355">
                  <c:v>28832</c:v>
                </c:pt>
                <c:pt idx="3356">
                  <c:v>28833</c:v>
                </c:pt>
                <c:pt idx="3357">
                  <c:v>28834</c:v>
                </c:pt>
                <c:pt idx="3358">
                  <c:v>28835</c:v>
                </c:pt>
                <c:pt idx="3359">
                  <c:v>28836</c:v>
                </c:pt>
                <c:pt idx="3360">
                  <c:v>28837</c:v>
                </c:pt>
                <c:pt idx="3361">
                  <c:v>28838</c:v>
                </c:pt>
                <c:pt idx="3362">
                  <c:v>28839</c:v>
                </c:pt>
                <c:pt idx="3363">
                  <c:v>28840</c:v>
                </c:pt>
                <c:pt idx="3364">
                  <c:v>28841</c:v>
                </c:pt>
                <c:pt idx="3365">
                  <c:v>28842</c:v>
                </c:pt>
                <c:pt idx="3366">
                  <c:v>28843</c:v>
                </c:pt>
                <c:pt idx="3367">
                  <c:v>28844</c:v>
                </c:pt>
                <c:pt idx="3368">
                  <c:v>28845</c:v>
                </c:pt>
                <c:pt idx="3369">
                  <c:v>28846</c:v>
                </c:pt>
                <c:pt idx="3370">
                  <c:v>28847</c:v>
                </c:pt>
                <c:pt idx="3371">
                  <c:v>28848</c:v>
                </c:pt>
                <c:pt idx="3372">
                  <c:v>28849</c:v>
                </c:pt>
                <c:pt idx="3373">
                  <c:v>28850</c:v>
                </c:pt>
                <c:pt idx="3374">
                  <c:v>28851</c:v>
                </c:pt>
                <c:pt idx="3375">
                  <c:v>28852</c:v>
                </c:pt>
                <c:pt idx="3376">
                  <c:v>28853</c:v>
                </c:pt>
                <c:pt idx="3377">
                  <c:v>28854</c:v>
                </c:pt>
                <c:pt idx="3378">
                  <c:v>28855</c:v>
                </c:pt>
                <c:pt idx="3379">
                  <c:v>28856</c:v>
                </c:pt>
                <c:pt idx="3380">
                  <c:v>28857</c:v>
                </c:pt>
                <c:pt idx="3381">
                  <c:v>28858</c:v>
                </c:pt>
                <c:pt idx="3382">
                  <c:v>28859</c:v>
                </c:pt>
                <c:pt idx="3383">
                  <c:v>28860</c:v>
                </c:pt>
                <c:pt idx="3384">
                  <c:v>28861</c:v>
                </c:pt>
                <c:pt idx="3385">
                  <c:v>28862</c:v>
                </c:pt>
                <c:pt idx="3386">
                  <c:v>28863</c:v>
                </c:pt>
                <c:pt idx="3387">
                  <c:v>28864</c:v>
                </c:pt>
                <c:pt idx="3388">
                  <c:v>28865</c:v>
                </c:pt>
                <c:pt idx="3389">
                  <c:v>28866</c:v>
                </c:pt>
                <c:pt idx="3390">
                  <c:v>28867</c:v>
                </c:pt>
                <c:pt idx="3391">
                  <c:v>28868</c:v>
                </c:pt>
                <c:pt idx="3392">
                  <c:v>28869</c:v>
                </c:pt>
                <c:pt idx="3393">
                  <c:v>28870</c:v>
                </c:pt>
                <c:pt idx="3394">
                  <c:v>28871</c:v>
                </c:pt>
                <c:pt idx="3395">
                  <c:v>28872</c:v>
                </c:pt>
                <c:pt idx="3396">
                  <c:v>28873</c:v>
                </c:pt>
                <c:pt idx="3397">
                  <c:v>28874</c:v>
                </c:pt>
                <c:pt idx="3398">
                  <c:v>28875</c:v>
                </c:pt>
                <c:pt idx="3399">
                  <c:v>28876</c:v>
                </c:pt>
                <c:pt idx="3400">
                  <c:v>28877</c:v>
                </c:pt>
                <c:pt idx="3401">
                  <c:v>28878</c:v>
                </c:pt>
                <c:pt idx="3402">
                  <c:v>28879</c:v>
                </c:pt>
                <c:pt idx="3403">
                  <c:v>28880</c:v>
                </c:pt>
                <c:pt idx="3404">
                  <c:v>28881</c:v>
                </c:pt>
                <c:pt idx="3405">
                  <c:v>28882</c:v>
                </c:pt>
                <c:pt idx="3406">
                  <c:v>28883</c:v>
                </c:pt>
                <c:pt idx="3407">
                  <c:v>28884</c:v>
                </c:pt>
                <c:pt idx="3408">
                  <c:v>28885</c:v>
                </c:pt>
                <c:pt idx="3409">
                  <c:v>28886</c:v>
                </c:pt>
                <c:pt idx="3410">
                  <c:v>28887</c:v>
                </c:pt>
                <c:pt idx="3411">
                  <c:v>28888</c:v>
                </c:pt>
                <c:pt idx="3412">
                  <c:v>28889</c:v>
                </c:pt>
                <c:pt idx="3413">
                  <c:v>28890</c:v>
                </c:pt>
                <c:pt idx="3414">
                  <c:v>28891</c:v>
                </c:pt>
                <c:pt idx="3415">
                  <c:v>28892</c:v>
                </c:pt>
                <c:pt idx="3416">
                  <c:v>28893</c:v>
                </c:pt>
                <c:pt idx="3417">
                  <c:v>28894</c:v>
                </c:pt>
                <c:pt idx="3418">
                  <c:v>28895</c:v>
                </c:pt>
                <c:pt idx="3419">
                  <c:v>28896</c:v>
                </c:pt>
                <c:pt idx="3420">
                  <c:v>28897</c:v>
                </c:pt>
                <c:pt idx="3421">
                  <c:v>28898</c:v>
                </c:pt>
                <c:pt idx="3422">
                  <c:v>28899</c:v>
                </c:pt>
                <c:pt idx="3423">
                  <c:v>28900</c:v>
                </c:pt>
                <c:pt idx="3424">
                  <c:v>28901</c:v>
                </c:pt>
                <c:pt idx="3425">
                  <c:v>28902</c:v>
                </c:pt>
                <c:pt idx="3426">
                  <c:v>28903</c:v>
                </c:pt>
                <c:pt idx="3427">
                  <c:v>28904</c:v>
                </c:pt>
                <c:pt idx="3428">
                  <c:v>28905</c:v>
                </c:pt>
                <c:pt idx="3429">
                  <c:v>28906</c:v>
                </c:pt>
                <c:pt idx="3430">
                  <c:v>28907</c:v>
                </c:pt>
                <c:pt idx="3431">
                  <c:v>28908</c:v>
                </c:pt>
                <c:pt idx="3432">
                  <c:v>28909</c:v>
                </c:pt>
                <c:pt idx="3433">
                  <c:v>28910</c:v>
                </c:pt>
                <c:pt idx="3434">
                  <c:v>28911</c:v>
                </c:pt>
                <c:pt idx="3435">
                  <c:v>28912</c:v>
                </c:pt>
                <c:pt idx="3436">
                  <c:v>28913</c:v>
                </c:pt>
                <c:pt idx="3437">
                  <c:v>28914</c:v>
                </c:pt>
                <c:pt idx="3438">
                  <c:v>28915</c:v>
                </c:pt>
                <c:pt idx="3439">
                  <c:v>28916</c:v>
                </c:pt>
                <c:pt idx="3440">
                  <c:v>28917</c:v>
                </c:pt>
                <c:pt idx="3441">
                  <c:v>28918</c:v>
                </c:pt>
                <c:pt idx="3442">
                  <c:v>28919</c:v>
                </c:pt>
                <c:pt idx="3443">
                  <c:v>28920</c:v>
                </c:pt>
                <c:pt idx="3444">
                  <c:v>28921</c:v>
                </c:pt>
                <c:pt idx="3445">
                  <c:v>28922</c:v>
                </c:pt>
                <c:pt idx="3446">
                  <c:v>28923</c:v>
                </c:pt>
                <c:pt idx="3447">
                  <c:v>28924</c:v>
                </c:pt>
                <c:pt idx="3448">
                  <c:v>28925</c:v>
                </c:pt>
                <c:pt idx="3449">
                  <c:v>28926</c:v>
                </c:pt>
                <c:pt idx="3450">
                  <c:v>28927</c:v>
                </c:pt>
                <c:pt idx="3451">
                  <c:v>28928</c:v>
                </c:pt>
                <c:pt idx="3452">
                  <c:v>28929</c:v>
                </c:pt>
                <c:pt idx="3453">
                  <c:v>28930</c:v>
                </c:pt>
                <c:pt idx="3454">
                  <c:v>28931</c:v>
                </c:pt>
                <c:pt idx="3455">
                  <c:v>28932</c:v>
                </c:pt>
                <c:pt idx="3456">
                  <c:v>28933</c:v>
                </c:pt>
                <c:pt idx="3457">
                  <c:v>28934</c:v>
                </c:pt>
                <c:pt idx="3458">
                  <c:v>28935</c:v>
                </c:pt>
                <c:pt idx="3459">
                  <c:v>28936</c:v>
                </c:pt>
                <c:pt idx="3460">
                  <c:v>28937</c:v>
                </c:pt>
                <c:pt idx="3461">
                  <c:v>28938</c:v>
                </c:pt>
                <c:pt idx="3462">
                  <c:v>28939</c:v>
                </c:pt>
                <c:pt idx="3463">
                  <c:v>28940</c:v>
                </c:pt>
                <c:pt idx="3464">
                  <c:v>28941</c:v>
                </c:pt>
                <c:pt idx="3465">
                  <c:v>28942</c:v>
                </c:pt>
                <c:pt idx="3466">
                  <c:v>28943</c:v>
                </c:pt>
                <c:pt idx="3467">
                  <c:v>28944</c:v>
                </c:pt>
                <c:pt idx="3468">
                  <c:v>28945</c:v>
                </c:pt>
                <c:pt idx="3469">
                  <c:v>28946</c:v>
                </c:pt>
                <c:pt idx="3470">
                  <c:v>28947</c:v>
                </c:pt>
                <c:pt idx="3471">
                  <c:v>28948</c:v>
                </c:pt>
                <c:pt idx="3472">
                  <c:v>28949</c:v>
                </c:pt>
                <c:pt idx="3473">
                  <c:v>28950</c:v>
                </c:pt>
                <c:pt idx="3474">
                  <c:v>28951</c:v>
                </c:pt>
                <c:pt idx="3475">
                  <c:v>28952</c:v>
                </c:pt>
                <c:pt idx="3476">
                  <c:v>28953</c:v>
                </c:pt>
                <c:pt idx="3477">
                  <c:v>28954</c:v>
                </c:pt>
                <c:pt idx="3478">
                  <c:v>28955</c:v>
                </c:pt>
                <c:pt idx="3479">
                  <c:v>28956</c:v>
                </c:pt>
                <c:pt idx="3480">
                  <c:v>28957</c:v>
                </c:pt>
                <c:pt idx="3481">
                  <c:v>28958</c:v>
                </c:pt>
                <c:pt idx="3482">
                  <c:v>28959</c:v>
                </c:pt>
                <c:pt idx="3483">
                  <c:v>28960</c:v>
                </c:pt>
                <c:pt idx="3484">
                  <c:v>28961</c:v>
                </c:pt>
                <c:pt idx="3485">
                  <c:v>28962</c:v>
                </c:pt>
                <c:pt idx="3486">
                  <c:v>28963</c:v>
                </c:pt>
                <c:pt idx="3487">
                  <c:v>28964</c:v>
                </c:pt>
                <c:pt idx="3488">
                  <c:v>28965</c:v>
                </c:pt>
                <c:pt idx="3489">
                  <c:v>28966</c:v>
                </c:pt>
                <c:pt idx="3490">
                  <c:v>28967</c:v>
                </c:pt>
                <c:pt idx="3491">
                  <c:v>28968</c:v>
                </c:pt>
                <c:pt idx="3492">
                  <c:v>28969</c:v>
                </c:pt>
                <c:pt idx="3493">
                  <c:v>28970</c:v>
                </c:pt>
                <c:pt idx="3494">
                  <c:v>28971</c:v>
                </c:pt>
                <c:pt idx="3495">
                  <c:v>28972</c:v>
                </c:pt>
                <c:pt idx="3496">
                  <c:v>28973</c:v>
                </c:pt>
                <c:pt idx="3497">
                  <c:v>28974</c:v>
                </c:pt>
                <c:pt idx="3498">
                  <c:v>28975</c:v>
                </c:pt>
                <c:pt idx="3499">
                  <c:v>28976</c:v>
                </c:pt>
                <c:pt idx="3500">
                  <c:v>28977</c:v>
                </c:pt>
                <c:pt idx="3501">
                  <c:v>28978</c:v>
                </c:pt>
                <c:pt idx="3502">
                  <c:v>28979</c:v>
                </c:pt>
                <c:pt idx="3503">
                  <c:v>28980</c:v>
                </c:pt>
                <c:pt idx="3504">
                  <c:v>28981</c:v>
                </c:pt>
                <c:pt idx="3505">
                  <c:v>28982</c:v>
                </c:pt>
                <c:pt idx="3506">
                  <c:v>28983</c:v>
                </c:pt>
                <c:pt idx="3507">
                  <c:v>28984</c:v>
                </c:pt>
                <c:pt idx="3508">
                  <c:v>28985</c:v>
                </c:pt>
                <c:pt idx="3509">
                  <c:v>28986</c:v>
                </c:pt>
                <c:pt idx="3510">
                  <c:v>28987</c:v>
                </c:pt>
                <c:pt idx="3511">
                  <c:v>28988</c:v>
                </c:pt>
                <c:pt idx="3512">
                  <c:v>28989</c:v>
                </c:pt>
                <c:pt idx="3513">
                  <c:v>28990</c:v>
                </c:pt>
                <c:pt idx="3514">
                  <c:v>28991</c:v>
                </c:pt>
                <c:pt idx="3515">
                  <c:v>28992</c:v>
                </c:pt>
                <c:pt idx="3516">
                  <c:v>28993</c:v>
                </c:pt>
                <c:pt idx="3517">
                  <c:v>28994</c:v>
                </c:pt>
                <c:pt idx="3518">
                  <c:v>28995</c:v>
                </c:pt>
                <c:pt idx="3519">
                  <c:v>28996</c:v>
                </c:pt>
                <c:pt idx="3520">
                  <c:v>28997</c:v>
                </c:pt>
                <c:pt idx="3521">
                  <c:v>28998</c:v>
                </c:pt>
                <c:pt idx="3522">
                  <c:v>28999</c:v>
                </c:pt>
                <c:pt idx="3523">
                  <c:v>29000</c:v>
                </c:pt>
                <c:pt idx="3524">
                  <c:v>29001</c:v>
                </c:pt>
                <c:pt idx="3525">
                  <c:v>29002</c:v>
                </c:pt>
                <c:pt idx="3526">
                  <c:v>29003</c:v>
                </c:pt>
                <c:pt idx="3527">
                  <c:v>29004</c:v>
                </c:pt>
                <c:pt idx="3528">
                  <c:v>29005</c:v>
                </c:pt>
                <c:pt idx="3529">
                  <c:v>29006</c:v>
                </c:pt>
                <c:pt idx="3530">
                  <c:v>29007</c:v>
                </c:pt>
                <c:pt idx="3531">
                  <c:v>29008</c:v>
                </c:pt>
                <c:pt idx="3532">
                  <c:v>29009</c:v>
                </c:pt>
                <c:pt idx="3533">
                  <c:v>29010</c:v>
                </c:pt>
                <c:pt idx="3534">
                  <c:v>29011</c:v>
                </c:pt>
                <c:pt idx="3535">
                  <c:v>29012</c:v>
                </c:pt>
                <c:pt idx="3536">
                  <c:v>29013</c:v>
                </c:pt>
                <c:pt idx="3537">
                  <c:v>29014</c:v>
                </c:pt>
                <c:pt idx="3538">
                  <c:v>29015</c:v>
                </c:pt>
                <c:pt idx="3539">
                  <c:v>29016</c:v>
                </c:pt>
                <c:pt idx="3540">
                  <c:v>29017</c:v>
                </c:pt>
                <c:pt idx="3541">
                  <c:v>29018</c:v>
                </c:pt>
                <c:pt idx="3542">
                  <c:v>29019</c:v>
                </c:pt>
                <c:pt idx="3543">
                  <c:v>29020</c:v>
                </c:pt>
                <c:pt idx="3544">
                  <c:v>29021</c:v>
                </c:pt>
                <c:pt idx="3545">
                  <c:v>29022</c:v>
                </c:pt>
                <c:pt idx="3546">
                  <c:v>29023</c:v>
                </c:pt>
                <c:pt idx="3547">
                  <c:v>29024</c:v>
                </c:pt>
                <c:pt idx="3548">
                  <c:v>29025</c:v>
                </c:pt>
                <c:pt idx="3549">
                  <c:v>29026</c:v>
                </c:pt>
                <c:pt idx="3550">
                  <c:v>29027</c:v>
                </c:pt>
                <c:pt idx="3551">
                  <c:v>29028</c:v>
                </c:pt>
                <c:pt idx="3552">
                  <c:v>29029</c:v>
                </c:pt>
                <c:pt idx="3553">
                  <c:v>29030</c:v>
                </c:pt>
                <c:pt idx="3554">
                  <c:v>29031</c:v>
                </c:pt>
                <c:pt idx="3555">
                  <c:v>29032</c:v>
                </c:pt>
                <c:pt idx="3556">
                  <c:v>29033</c:v>
                </c:pt>
                <c:pt idx="3557">
                  <c:v>29034</c:v>
                </c:pt>
                <c:pt idx="3558">
                  <c:v>29035</c:v>
                </c:pt>
                <c:pt idx="3559">
                  <c:v>29036</c:v>
                </c:pt>
                <c:pt idx="3560">
                  <c:v>29037</c:v>
                </c:pt>
                <c:pt idx="3561">
                  <c:v>29038</c:v>
                </c:pt>
                <c:pt idx="3562">
                  <c:v>29039</c:v>
                </c:pt>
                <c:pt idx="3563">
                  <c:v>29040</c:v>
                </c:pt>
                <c:pt idx="3564">
                  <c:v>29041</c:v>
                </c:pt>
                <c:pt idx="3565">
                  <c:v>29042</c:v>
                </c:pt>
                <c:pt idx="3566">
                  <c:v>29043</c:v>
                </c:pt>
                <c:pt idx="3567">
                  <c:v>29044</c:v>
                </c:pt>
                <c:pt idx="3568">
                  <c:v>29045</c:v>
                </c:pt>
                <c:pt idx="3569">
                  <c:v>29046</c:v>
                </c:pt>
                <c:pt idx="3570">
                  <c:v>29047</c:v>
                </c:pt>
                <c:pt idx="3571">
                  <c:v>29048</c:v>
                </c:pt>
                <c:pt idx="3572">
                  <c:v>29049</c:v>
                </c:pt>
                <c:pt idx="3573">
                  <c:v>29050</c:v>
                </c:pt>
                <c:pt idx="3574">
                  <c:v>29051</c:v>
                </c:pt>
                <c:pt idx="3575">
                  <c:v>29052</c:v>
                </c:pt>
                <c:pt idx="3576">
                  <c:v>29053</c:v>
                </c:pt>
                <c:pt idx="3577">
                  <c:v>29054</c:v>
                </c:pt>
                <c:pt idx="3578">
                  <c:v>29055</c:v>
                </c:pt>
                <c:pt idx="3579">
                  <c:v>29056</c:v>
                </c:pt>
                <c:pt idx="3580">
                  <c:v>29057</c:v>
                </c:pt>
                <c:pt idx="3581">
                  <c:v>29058</c:v>
                </c:pt>
                <c:pt idx="3582">
                  <c:v>29059</c:v>
                </c:pt>
                <c:pt idx="3583">
                  <c:v>29060</c:v>
                </c:pt>
                <c:pt idx="3584">
                  <c:v>29061</c:v>
                </c:pt>
                <c:pt idx="3585">
                  <c:v>29062</c:v>
                </c:pt>
                <c:pt idx="3586">
                  <c:v>29063</c:v>
                </c:pt>
                <c:pt idx="3587">
                  <c:v>29064</c:v>
                </c:pt>
                <c:pt idx="3588">
                  <c:v>29065</c:v>
                </c:pt>
                <c:pt idx="3589">
                  <c:v>29066</c:v>
                </c:pt>
                <c:pt idx="3590">
                  <c:v>29067</c:v>
                </c:pt>
                <c:pt idx="3591">
                  <c:v>29068</c:v>
                </c:pt>
                <c:pt idx="3592">
                  <c:v>29069</c:v>
                </c:pt>
                <c:pt idx="3593">
                  <c:v>29070</c:v>
                </c:pt>
                <c:pt idx="3594">
                  <c:v>29071</c:v>
                </c:pt>
                <c:pt idx="3595">
                  <c:v>29072</c:v>
                </c:pt>
                <c:pt idx="3596">
                  <c:v>29073</c:v>
                </c:pt>
                <c:pt idx="3597">
                  <c:v>29074</c:v>
                </c:pt>
                <c:pt idx="3598">
                  <c:v>29075</c:v>
                </c:pt>
                <c:pt idx="3599">
                  <c:v>29076</c:v>
                </c:pt>
                <c:pt idx="3600">
                  <c:v>29077</c:v>
                </c:pt>
                <c:pt idx="3601">
                  <c:v>29078</c:v>
                </c:pt>
                <c:pt idx="3602">
                  <c:v>29079</c:v>
                </c:pt>
                <c:pt idx="3603">
                  <c:v>29080</c:v>
                </c:pt>
                <c:pt idx="3604">
                  <c:v>29081</c:v>
                </c:pt>
                <c:pt idx="3605">
                  <c:v>29082</c:v>
                </c:pt>
                <c:pt idx="3606">
                  <c:v>29083</c:v>
                </c:pt>
                <c:pt idx="3607">
                  <c:v>29084</c:v>
                </c:pt>
                <c:pt idx="3608">
                  <c:v>29085</c:v>
                </c:pt>
                <c:pt idx="3609">
                  <c:v>29086</c:v>
                </c:pt>
                <c:pt idx="3610">
                  <c:v>29087</c:v>
                </c:pt>
                <c:pt idx="3611">
                  <c:v>29088</c:v>
                </c:pt>
                <c:pt idx="3612">
                  <c:v>29089</c:v>
                </c:pt>
                <c:pt idx="3613">
                  <c:v>29090</c:v>
                </c:pt>
                <c:pt idx="3614">
                  <c:v>29091</c:v>
                </c:pt>
                <c:pt idx="3615">
                  <c:v>29092</c:v>
                </c:pt>
                <c:pt idx="3616">
                  <c:v>29093</c:v>
                </c:pt>
                <c:pt idx="3617">
                  <c:v>29094</c:v>
                </c:pt>
                <c:pt idx="3618">
                  <c:v>29095</c:v>
                </c:pt>
                <c:pt idx="3619">
                  <c:v>29096</c:v>
                </c:pt>
                <c:pt idx="3620">
                  <c:v>29097</c:v>
                </c:pt>
                <c:pt idx="3621">
                  <c:v>29098</c:v>
                </c:pt>
                <c:pt idx="3622">
                  <c:v>29099</c:v>
                </c:pt>
                <c:pt idx="3623">
                  <c:v>29100</c:v>
                </c:pt>
                <c:pt idx="3624">
                  <c:v>29101</c:v>
                </c:pt>
                <c:pt idx="3625">
                  <c:v>29102</c:v>
                </c:pt>
                <c:pt idx="3626">
                  <c:v>29103</c:v>
                </c:pt>
                <c:pt idx="3627">
                  <c:v>29104</c:v>
                </c:pt>
                <c:pt idx="3628">
                  <c:v>29105</c:v>
                </c:pt>
                <c:pt idx="3629">
                  <c:v>29106</c:v>
                </c:pt>
                <c:pt idx="3630">
                  <c:v>29107</c:v>
                </c:pt>
                <c:pt idx="3631">
                  <c:v>29108</c:v>
                </c:pt>
                <c:pt idx="3632">
                  <c:v>29109</c:v>
                </c:pt>
                <c:pt idx="3633">
                  <c:v>29110</c:v>
                </c:pt>
                <c:pt idx="3634">
                  <c:v>29111</c:v>
                </c:pt>
                <c:pt idx="3635">
                  <c:v>29112</c:v>
                </c:pt>
                <c:pt idx="3636">
                  <c:v>29113</c:v>
                </c:pt>
                <c:pt idx="3637">
                  <c:v>29114</c:v>
                </c:pt>
                <c:pt idx="3638">
                  <c:v>29115</c:v>
                </c:pt>
                <c:pt idx="3639">
                  <c:v>29116</c:v>
                </c:pt>
                <c:pt idx="3640">
                  <c:v>29117</c:v>
                </c:pt>
                <c:pt idx="3641">
                  <c:v>29118</c:v>
                </c:pt>
                <c:pt idx="3642">
                  <c:v>29119</c:v>
                </c:pt>
                <c:pt idx="3643">
                  <c:v>29120</c:v>
                </c:pt>
                <c:pt idx="3644">
                  <c:v>29121</c:v>
                </c:pt>
                <c:pt idx="3645">
                  <c:v>29122</c:v>
                </c:pt>
                <c:pt idx="3646">
                  <c:v>29123</c:v>
                </c:pt>
                <c:pt idx="3647">
                  <c:v>29124</c:v>
                </c:pt>
                <c:pt idx="3648">
                  <c:v>29125</c:v>
                </c:pt>
                <c:pt idx="3649">
                  <c:v>29126</c:v>
                </c:pt>
                <c:pt idx="3650">
                  <c:v>29127</c:v>
                </c:pt>
                <c:pt idx="3651">
                  <c:v>29128</c:v>
                </c:pt>
                <c:pt idx="3652">
                  <c:v>29129</c:v>
                </c:pt>
                <c:pt idx="3653">
                  <c:v>29130</c:v>
                </c:pt>
                <c:pt idx="3654">
                  <c:v>29131</c:v>
                </c:pt>
                <c:pt idx="3655">
                  <c:v>29132</c:v>
                </c:pt>
                <c:pt idx="3656">
                  <c:v>29133</c:v>
                </c:pt>
                <c:pt idx="3657">
                  <c:v>29134</c:v>
                </c:pt>
                <c:pt idx="3658">
                  <c:v>29135</c:v>
                </c:pt>
                <c:pt idx="3659">
                  <c:v>29136</c:v>
                </c:pt>
                <c:pt idx="3660">
                  <c:v>29137</c:v>
                </c:pt>
                <c:pt idx="3661">
                  <c:v>29138</c:v>
                </c:pt>
                <c:pt idx="3662">
                  <c:v>29139</c:v>
                </c:pt>
                <c:pt idx="3663">
                  <c:v>29140</c:v>
                </c:pt>
                <c:pt idx="3664">
                  <c:v>29141</c:v>
                </c:pt>
                <c:pt idx="3665">
                  <c:v>29142</c:v>
                </c:pt>
                <c:pt idx="3666">
                  <c:v>29143</c:v>
                </c:pt>
                <c:pt idx="3667">
                  <c:v>29144</c:v>
                </c:pt>
                <c:pt idx="3668">
                  <c:v>29145</c:v>
                </c:pt>
                <c:pt idx="3669">
                  <c:v>29146</c:v>
                </c:pt>
                <c:pt idx="3670">
                  <c:v>29147</c:v>
                </c:pt>
                <c:pt idx="3671">
                  <c:v>29148</c:v>
                </c:pt>
                <c:pt idx="3672">
                  <c:v>29149</c:v>
                </c:pt>
                <c:pt idx="3673">
                  <c:v>29150</c:v>
                </c:pt>
                <c:pt idx="3674">
                  <c:v>29151</c:v>
                </c:pt>
                <c:pt idx="3675">
                  <c:v>29152</c:v>
                </c:pt>
                <c:pt idx="3676">
                  <c:v>29153</c:v>
                </c:pt>
                <c:pt idx="3677">
                  <c:v>29154</c:v>
                </c:pt>
                <c:pt idx="3678">
                  <c:v>29155</c:v>
                </c:pt>
                <c:pt idx="3679">
                  <c:v>29156</c:v>
                </c:pt>
                <c:pt idx="3680">
                  <c:v>29157</c:v>
                </c:pt>
                <c:pt idx="3681">
                  <c:v>29158</c:v>
                </c:pt>
                <c:pt idx="3682">
                  <c:v>29159</c:v>
                </c:pt>
                <c:pt idx="3683">
                  <c:v>29160</c:v>
                </c:pt>
                <c:pt idx="3684">
                  <c:v>29161</c:v>
                </c:pt>
                <c:pt idx="3685">
                  <c:v>29162</c:v>
                </c:pt>
                <c:pt idx="3686">
                  <c:v>29163</c:v>
                </c:pt>
                <c:pt idx="3687">
                  <c:v>29164</c:v>
                </c:pt>
                <c:pt idx="3688">
                  <c:v>29165</c:v>
                </c:pt>
                <c:pt idx="3689">
                  <c:v>29166</c:v>
                </c:pt>
                <c:pt idx="3690">
                  <c:v>29167</c:v>
                </c:pt>
                <c:pt idx="3691">
                  <c:v>29168</c:v>
                </c:pt>
                <c:pt idx="3692">
                  <c:v>29169</c:v>
                </c:pt>
                <c:pt idx="3693">
                  <c:v>29170</c:v>
                </c:pt>
                <c:pt idx="3694">
                  <c:v>29171</c:v>
                </c:pt>
                <c:pt idx="3695">
                  <c:v>29172</c:v>
                </c:pt>
                <c:pt idx="3696">
                  <c:v>29173</c:v>
                </c:pt>
                <c:pt idx="3697">
                  <c:v>29174</c:v>
                </c:pt>
                <c:pt idx="3698">
                  <c:v>29175</c:v>
                </c:pt>
                <c:pt idx="3699">
                  <c:v>29176</c:v>
                </c:pt>
                <c:pt idx="3700">
                  <c:v>29177</c:v>
                </c:pt>
                <c:pt idx="3701">
                  <c:v>29178</c:v>
                </c:pt>
                <c:pt idx="3702">
                  <c:v>29179</c:v>
                </c:pt>
                <c:pt idx="3703">
                  <c:v>29180</c:v>
                </c:pt>
                <c:pt idx="3704">
                  <c:v>29181</c:v>
                </c:pt>
                <c:pt idx="3705">
                  <c:v>29182</c:v>
                </c:pt>
                <c:pt idx="3706">
                  <c:v>29183</c:v>
                </c:pt>
                <c:pt idx="3707">
                  <c:v>29184</c:v>
                </c:pt>
                <c:pt idx="3708">
                  <c:v>29185</c:v>
                </c:pt>
                <c:pt idx="3709">
                  <c:v>29186</c:v>
                </c:pt>
                <c:pt idx="3710">
                  <c:v>29187</c:v>
                </c:pt>
                <c:pt idx="3711">
                  <c:v>29188</c:v>
                </c:pt>
                <c:pt idx="3712">
                  <c:v>29189</c:v>
                </c:pt>
                <c:pt idx="3713">
                  <c:v>29190</c:v>
                </c:pt>
                <c:pt idx="3714">
                  <c:v>29191</c:v>
                </c:pt>
                <c:pt idx="3715">
                  <c:v>29192</c:v>
                </c:pt>
                <c:pt idx="3716">
                  <c:v>29193</c:v>
                </c:pt>
                <c:pt idx="3717">
                  <c:v>29194</c:v>
                </c:pt>
                <c:pt idx="3718">
                  <c:v>29195</c:v>
                </c:pt>
                <c:pt idx="3719">
                  <c:v>29196</c:v>
                </c:pt>
                <c:pt idx="3720">
                  <c:v>29197</c:v>
                </c:pt>
                <c:pt idx="3721">
                  <c:v>29198</c:v>
                </c:pt>
                <c:pt idx="3722">
                  <c:v>29199</c:v>
                </c:pt>
                <c:pt idx="3723">
                  <c:v>29200</c:v>
                </c:pt>
                <c:pt idx="3724">
                  <c:v>29201</c:v>
                </c:pt>
                <c:pt idx="3725">
                  <c:v>29202</c:v>
                </c:pt>
                <c:pt idx="3726">
                  <c:v>29203</c:v>
                </c:pt>
                <c:pt idx="3727">
                  <c:v>29204</c:v>
                </c:pt>
                <c:pt idx="3728">
                  <c:v>29205</c:v>
                </c:pt>
                <c:pt idx="3729">
                  <c:v>29206</c:v>
                </c:pt>
                <c:pt idx="3730">
                  <c:v>29207</c:v>
                </c:pt>
                <c:pt idx="3731">
                  <c:v>29208</c:v>
                </c:pt>
                <c:pt idx="3732">
                  <c:v>29209</c:v>
                </c:pt>
                <c:pt idx="3733">
                  <c:v>29210</c:v>
                </c:pt>
                <c:pt idx="3734">
                  <c:v>29211</c:v>
                </c:pt>
                <c:pt idx="3735">
                  <c:v>29212</c:v>
                </c:pt>
                <c:pt idx="3736">
                  <c:v>29213</c:v>
                </c:pt>
                <c:pt idx="3737">
                  <c:v>29214</c:v>
                </c:pt>
                <c:pt idx="3738">
                  <c:v>29215</c:v>
                </c:pt>
                <c:pt idx="3739">
                  <c:v>29216</c:v>
                </c:pt>
                <c:pt idx="3740">
                  <c:v>29217</c:v>
                </c:pt>
                <c:pt idx="3741">
                  <c:v>29218</c:v>
                </c:pt>
                <c:pt idx="3742">
                  <c:v>29219</c:v>
                </c:pt>
                <c:pt idx="3743">
                  <c:v>29220</c:v>
                </c:pt>
                <c:pt idx="3744">
                  <c:v>29221</c:v>
                </c:pt>
                <c:pt idx="3745">
                  <c:v>29222</c:v>
                </c:pt>
                <c:pt idx="3746">
                  <c:v>29223</c:v>
                </c:pt>
                <c:pt idx="3747">
                  <c:v>29224</c:v>
                </c:pt>
                <c:pt idx="3748">
                  <c:v>29225</c:v>
                </c:pt>
                <c:pt idx="3749">
                  <c:v>29226</c:v>
                </c:pt>
                <c:pt idx="3750">
                  <c:v>29227</c:v>
                </c:pt>
                <c:pt idx="3751">
                  <c:v>29228</c:v>
                </c:pt>
                <c:pt idx="3752">
                  <c:v>29229</c:v>
                </c:pt>
                <c:pt idx="3753">
                  <c:v>29230</c:v>
                </c:pt>
                <c:pt idx="3754">
                  <c:v>29231</c:v>
                </c:pt>
                <c:pt idx="3755">
                  <c:v>29232</c:v>
                </c:pt>
                <c:pt idx="3756">
                  <c:v>29233</c:v>
                </c:pt>
                <c:pt idx="3757">
                  <c:v>29234</c:v>
                </c:pt>
                <c:pt idx="3758">
                  <c:v>29235</c:v>
                </c:pt>
                <c:pt idx="3759">
                  <c:v>29236</c:v>
                </c:pt>
                <c:pt idx="3760">
                  <c:v>29237</c:v>
                </c:pt>
                <c:pt idx="3761">
                  <c:v>29238</c:v>
                </c:pt>
                <c:pt idx="3762">
                  <c:v>29239</c:v>
                </c:pt>
                <c:pt idx="3763">
                  <c:v>29240</c:v>
                </c:pt>
                <c:pt idx="3764">
                  <c:v>29241</c:v>
                </c:pt>
                <c:pt idx="3765">
                  <c:v>29242</c:v>
                </c:pt>
                <c:pt idx="3766">
                  <c:v>29243</c:v>
                </c:pt>
                <c:pt idx="3767">
                  <c:v>29244</c:v>
                </c:pt>
                <c:pt idx="3768">
                  <c:v>29245</c:v>
                </c:pt>
                <c:pt idx="3769">
                  <c:v>29246</c:v>
                </c:pt>
                <c:pt idx="3770">
                  <c:v>29247</c:v>
                </c:pt>
                <c:pt idx="3771">
                  <c:v>29248</c:v>
                </c:pt>
                <c:pt idx="3772">
                  <c:v>29249</c:v>
                </c:pt>
                <c:pt idx="3773">
                  <c:v>29250</c:v>
                </c:pt>
                <c:pt idx="3774">
                  <c:v>29251</c:v>
                </c:pt>
                <c:pt idx="3775">
                  <c:v>29252</c:v>
                </c:pt>
                <c:pt idx="3776">
                  <c:v>29253</c:v>
                </c:pt>
                <c:pt idx="3777">
                  <c:v>29254</c:v>
                </c:pt>
                <c:pt idx="3778">
                  <c:v>29255</c:v>
                </c:pt>
                <c:pt idx="3779">
                  <c:v>29256</c:v>
                </c:pt>
                <c:pt idx="3780">
                  <c:v>29257</c:v>
                </c:pt>
                <c:pt idx="3781">
                  <c:v>29258</c:v>
                </c:pt>
                <c:pt idx="3782">
                  <c:v>29259</c:v>
                </c:pt>
                <c:pt idx="3783">
                  <c:v>29260</c:v>
                </c:pt>
                <c:pt idx="3784">
                  <c:v>29261</c:v>
                </c:pt>
                <c:pt idx="3785">
                  <c:v>29262</c:v>
                </c:pt>
                <c:pt idx="3786">
                  <c:v>29263</c:v>
                </c:pt>
                <c:pt idx="3787">
                  <c:v>29264</c:v>
                </c:pt>
                <c:pt idx="3788">
                  <c:v>29265</c:v>
                </c:pt>
                <c:pt idx="3789">
                  <c:v>29266</c:v>
                </c:pt>
                <c:pt idx="3790">
                  <c:v>29267</c:v>
                </c:pt>
                <c:pt idx="3791">
                  <c:v>29268</c:v>
                </c:pt>
                <c:pt idx="3792">
                  <c:v>29269</c:v>
                </c:pt>
                <c:pt idx="3793">
                  <c:v>29270</c:v>
                </c:pt>
                <c:pt idx="3794">
                  <c:v>29271</c:v>
                </c:pt>
                <c:pt idx="3795">
                  <c:v>29272</c:v>
                </c:pt>
                <c:pt idx="3796">
                  <c:v>29273</c:v>
                </c:pt>
                <c:pt idx="3797">
                  <c:v>29274</c:v>
                </c:pt>
                <c:pt idx="3798">
                  <c:v>29275</c:v>
                </c:pt>
                <c:pt idx="3799">
                  <c:v>29276</c:v>
                </c:pt>
                <c:pt idx="3800">
                  <c:v>29277</c:v>
                </c:pt>
                <c:pt idx="3801">
                  <c:v>29278</c:v>
                </c:pt>
                <c:pt idx="3802">
                  <c:v>29279</c:v>
                </c:pt>
                <c:pt idx="3803">
                  <c:v>29280</c:v>
                </c:pt>
                <c:pt idx="3804">
                  <c:v>29281</c:v>
                </c:pt>
                <c:pt idx="3805">
                  <c:v>29282</c:v>
                </c:pt>
                <c:pt idx="3806">
                  <c:v>29283</c:v>
                </c:pt>
                <c:pt idx="3807">
                  <c:v>29284</c:v>
                </c:pt>
                <c:pt idx="3808">
                  <c:v>29285</c:v>
                </c:pt>
                <c:pt idx="3809">
                  <c:v>29286</c:v>
                </c:pt>
                <c:pt idx="3810">
                  <c:v>29287</c:v>
                </c:pt>
                <c:pt idx="3811">
                  <c:v>29288</c:v>
                </c:pt>
                <c:pt idx="3812">
                  <c:v>29289</c:v>
                </c:pt>
                <c:pt idx="3813">
                  <c:v>29290</c:v>
                </c:pt>
                <c:pt idx="3814">
                  <c:v>29291</c:v>
                </c:pt>
                <c:pt idx="3815">
                  <c:v>29292</c:v>
                </c:pt>
                <c:pt idx="3816">
                  <c:v>29293</c:v>
                </c:pt>
                <c:pt idx="3817">
                  <c:v>29294</c:v>
                </c:pt>
                <c:pt idx="3818">
                  <c:v>29295</c:v>
                </c:pt>
                <c:pt idx="3819">
                  <c:v>29296</c:v>
                </c:pt>
                <c:pt idx="3820">
                  <c:v>29297</c:v>
                </c:pt>
                <c:pt idx="3821">
                  <c:v>29298</c:v>
                </c:pt>
                <c:pt idx="3822">
                  <c:v>29299</c:v>
                </c:pt>
                <c:pt idx="3823">
                  <c:v>29300</c:v>
                </c:pt>
                <c:pt idx="3824">
                  <c:v>29301</c:v>
                </c:pt>
                <c:pt idx="3825">
                  <c:v>29302</c:v>
                </c:pt>
                <c:pt idx="3826">
                  <c:v>29303</c:v>
                </c:pt>
                <c:pt idx="3827">
                  <c:v>29304</c:v>
                </c:pt>
                <c:pt idx="3828">
                  <c:v>29305</c:v>
                </c:pt>
                <c:pt idx="3829">
                  <c:v>29306</c:v>
                </c:pt>
                <c:pt idx="3830">
                  <c:v>29307</c:v>
                </c:pt>
                <c:pt idx="3831">
                  <c:v>29308</c:v>
                </c:pt>
                <c:pt idx="3832">
                  <c:v>29309</c:v>
                </c:pt>
                <c:pt idx="3833">
                  <c:v>29310</c:v>
                </c:pt>
                <c:pt idx="3834">
                  <c:v>29311</c:v>
                </c:pt>
                <c:pt idx="3835">
                  <c:v>29312</c:v>
                </c:pt>
                <c:pt idx="3836">
                  <c:v>29313</c:v>
                </c:pt>
                <c:pt idx="3837">
                  <c:v>29314</c:v>
                </c:pt>
                <c:pt idx="3838">
                  <c:v>29315</c:v>
                </c:pt>
                <c:pt idx="3839">
                  <c:v>29316</c:v>
                </c:pt>
                <c:pt idx="3840">
                  <c:v>29317</c:v>
                </c:pt>
                <c:pt idx="3841">
                  <c:v>29318</c:v>
                </c:pt>
                <c:pt idx="3842">
                  <c:v>29319</c:v>
                </c:pt>
                <c:pt idx="3843">
                  <c:v>29320</c:v>
                </c:pt>
                <c:pt idx="3844">
                  <c:v>29321</c:v>
                </c:pt>
                <c:pt idx="3845">
                  <c:v>29322</c:v>
                </c:pt>
                <c:pt idx="3846">
                  <c:v>29323</c:v>
                </c:pt>
                <c:pt idx="3847">
                  <c:v>29324</c:v>
                </c:pt>
                <c:pt idx="3848">
                  <c:v>29325</c:v>
                </c:pt>
                <c:pt idx="3849">
                  <c:v>29326</c:v>
                </c:pt>
                <c:pt idx="3850">
                  <c:v>29327</c:v>
                </c:pt>
                <c:pt idx="3851">
                  <c:v>29328</c:v>
                </c:pt>
                <c:pt idx="3852">
                  <c:v>29329</c:v>
                </c:pt>
                <c:pt idx="3853">
                  <c:v>29330</c:v>
                </c:pt>
                <c:pt idx="3854">
                  <c:v>29331</c:v>
                </c:pt>
                <c:pt idx="3855">
                  <c:v>29332</c:v>
                </c:pt>
                <c:pt idx="3856">
                  <c:v>29333</c:v>
                </c:pt>
                <c:pt idx="3857">
                  <c:v>29334</c:v>
                </c:pt>
                <c:pt idx="3858">
                  <c:v>29335</c:v>
                </c:pt>
                <c:pt idx="3859">
                  <c:v>29336</c:v>
                </c:pt>
                <c:pt idx="3860">
                  <c:v>29337</c:v>
                </c:pt>
                <c:pt idx="3861">
                  <c:v>29338</c:v>
                </c:pt>
                <c:pt idx="3862">
                  <c:v>29339</c:v>
                </c:pt>
                <c:pt idx="3863">
                  <c:v>29340</c:v>
                </c:pt>
                <c:pt idx="3864">
                  <c:v>29341</c:v>
                </c:pt>
                <c:pt idx="3865">
                  <c:v>29342</c:v>
                </c:pt>
                <c:pt idx="3866">
                  <c:v>29343</c:v>
                </c:pt>
                <c:pt idx="3867">
                  <c:v>29344</c:v>
                </c:pt>
                <c:pt idx="3868">
                  <c:v>29345</c:v>
                </c:pt>
                <c:pt idx="3869">
                  <c:v>29346</c:v>
                </c:pt>
                <c:pt idx="3870">
                  <c:v>29347</c:v>
                </c:pt>
                <c:pt idx="3871">
                  <c:v>29348</c:v>
                </c:pt>
                <c:pt idx="3872">
                  <c:v>29349</c:v>
                </c:pt>
                <c:pt idx="3873">
                  <c:v>29350</c:v>
                </c:pt>
                <c:pt idx="3874">
                  <c:v>29351</c:v>
                </c:pt>
                <c:pt idx="3875">
                  <c:v>29352</c:v>
                </c:pt>
                <c:pt idx="3876">
                  <c:v>29353</c:v>
                </c:pt>
                <c:pt idx="3877">
                  <c:v>29354</c:v>
                </c:pt>
                <c:pt idx="3878">
                  <c:v>29355</c:v>
                </c:pt>
                <c:pt idx="3879">
                  <c:v>29356</c:v>
                </c:pt>
                <c:pt idx="3880">
                  <c:v>29357</c:v>
                </c:pt>
                <c:pt idx="3881">
                  <c:v>29358</c:v>
                </c:pt>
                <c:pt idx="3882">
                  <c:v>29359</c:v>
                </c:pt>
                <c:pt idx="3883">
                  <c:v>29360</c:v>
                </c:pt>
                <c:pt idx="3884">
                  <c:v>29361</c:v>
                </c:pt>
                <c:pt idx="3885">
                  <c:v>29362</c:v>
                </c:pt>
                <c:pt idx="3886">
                  <c:v>29363</c:v>
                </c:pt>
                <c:pt idx="3887">
                  <c:v>29364</c:v>
                </c:pt>
                <c:pt idx="3888">
                  <c:v>29365</c:v>
                </c:pt>
                <c:pt idx="3889">
                  <c:v>29366</c:v>
                </c:pt>
                <c:pt idx="3890">
                  <c:v>29367</c:v>
                </c:pt>
                <c:pt idx="3891">
                  <c:v>29368</c:v>
                </c:pt>
                <c:pt idx="3892">
                  <c:v>29369</c:v>
                </c:pt>
                <c:pt idx="3893">
                  <c:v>29370</c:v>
                </c:pt>
                <c:pt idx="3894">
                  <c:v>29371</c:v>
                </c:pt>
                <c:pt idx="3895">
                  <c:v>29372</c:v>
                </c:pt>
                <c:pt idx="3896">
                  <c:v>29373</c:v>
                </c:pt>
                <c:pt idx="3897">
                  <c:v>29374</c:v>
                </c:pt>
                <c:pt idx="3898">
                  <c:v>29375</c:v>
                </c:pt>
                <c:pt idx="3899">
                  <c:v>29376</c:v>
                </c:pt>
                <c:pt idx="3900">
                  <c:v>29377</c:v>
                </c:pt>
                <c:pt idx="3901">
                  <c:v>29378</c:v>
                </c:pt>
                <c:pt idx="3902">
                  <c:v>29379</c:v>
                </c:pt>
                <c:pt idx="3903">
                  <c:v>29380</c:v>
                </c:pt>
                <c:pt idx="3904">
                  <c:v>29381</c:v>
                </c:pt>
                <c:pt idx="3905">
                  <c:v>29382</c:v>
                </c:pt>
                <c:pt idx="3906">
                  <c:v>29383</c:v>
                </c:pt>
                <c:pt idx="3907">
                  <c:v>29384</c:v>
                </c:pt>
                <c:pt idx="3908">
                  <c:v>29385</c:v>
                </c:pt>
                <c:pt idx="3909">
                  <c:v>29386</c:v>
                </c:pt>
                <c:pt idx="3910">
                  <c:v>29387</c:v>
                </c:pt>
                <c:pt idx="3911">
                  <c:v>29388</c:v>
                </c:pt>
                <c:pt idx="3912">
                  <c:v>29389</c:v>
                </c:pt>
                <c:pt idx="3913">
                  <c:v>29390</c:v>
                </c:pt>
                <c:pt idx="3914">
                  <c:v>29391</c:v>
                </c:pt>
                <c:pt idx="3915">
                  <c:v>29392</c:v>
                </c:pt>
                <c:pt idx="3916">
                  <c:v>29393</c:v>
                </c:pt>
                <c:pt idx="3917">
                  <c:v>29394</c:v>
                </c:pt>
                <c:pt idx="3918">
                  <c:v>29395</c:v>
                </c:pt>
                <c:pt idx="3919">
                  <c:v>29396</c:v>
                </c:pt>
                <c:pt idx="3920">
                  <c:v>29397</c:v>
                </c:pt>
                <c:pt idx="3921">
                  <c:v>29398</c:v>
                </c:pt>
                <c:pt idx="3922">
                  <c:v>29399</c:v>
                </c:pt>
                <c:pt idx="3923">
                  <c:v>29400</c:v>
                </c:pt>
                <c:pt idx="3924">
                  <c:v>29401</c:v>
                </c:pt>
                <c:pt idx="3925">
                  <c:v>29402</c:v>
                </c:pt>
                <c:pt idx="3926">
                  <c:v>29403</c:v>
                </c:pt>
                <c:pt idx="3927">
                  <c:v>29404</c:v>
                </c:pt>
                <c:pt idx="3928">
                  <c:v>29405</c:v>
                </c:pt>
                <c:pt idx="3929">
                  <c:v>29406</c:v>
                </c:pt>
                <c:pt idx="3930">
                  <c:v>29407</c:v>
                </c:pt>
                <c:pt idx="3931">
                  <c:v>29408</c:v>
                </c:pt>
                <c:pt idx="3932">
                  <c:v>29409</c:v>
                </c:pt>
                <c:pt idx="3933">
                  <c:v>29410</c:v>
                </c:pt>
                <c:pt idx="3934">
                  <c:v>29411</c:v>
                </c:pt>
                <c:pt idx="3935">
                  <c:v>29412</c:v>
                </c:pt>
                <c:pt idx="3936">
                  <c:v>29413</c:v>
                </c:pt>
                <c:pt idx="3937">
                  <c:v>29414</c:v>
                </c:pt>
                <c:pt idx="3938">
                  <c:v>29415</c:v>
                </c:pt>
                <c:pt idx="3939">
                  <c:v>29416</c:v>
                </c:pt>
                <c:pt idx="3940">
                  <c:v>29417</c:v>
                </c:pt>
                <c:pt idx="3941">
                  <c:v>29418</c:v>
                </c:pt>
                <c:pt idx="3942">
                  <c:v>29419</c:v>
                </c:pt>
                <c:pt idx="3943">
                  <c:v>29420</c:v>
                </c:pt>
                <c:pt idx="3944">
                  <c:v>29421</c:v>
                </c:pt>
                <c:pt idx="3945">
                  <c:v>29422</c:v>
                </c:pt>
                <c:pt idx="3946">
                  <c:v>29423</c:v>
                </c:pt>
                <c:pt idx="3947">
                  <c:v>29424</c:v>
                </c:pt>
                <c:pt idx="3948">
                  <c:v>29425</c:v>
                </c:pt>
                <c:pt idx="3949">
                  <c:v>29426</c:v>
                </c:pt>
                <c:pt idx="3950">
                  <c:v>29427</c:v>
                </c:pt>
                <c:pt idx="3951">
                  <c:v>29428</c:v>
                </c:pt>
                <c:pt idx="3952">
                  <c:v>29429</c:v>
                </c:pt>
                <c:pt idx="3953">
                  <c:v>29430</c:v>
                </c:pt>
                <c:pt idx="3954">
                  <c:v>29431</c:v>
                </c:pt>
                <c:pt idx="3955">
                  <c:v>29432</c:v>
                </c:pt>
                <c:pt idx="3956">
                  <c:v>29433</c:v>
                </c:pt>
                <c:pt idx="3957">
                  <c:v>29434</c:v>
                </c:pt>
                <c:pt idx="3958">
                  <c:v>29435</c:v>
                </c:pt>
                <c:pt idx="3959">
                  <c:v>29436</c:v>
                </c:pt>
                <c:pt idx="3960">
                  <c:v>29437</c:v>
                </c:pt>
                <c:pt idx="3961">
                  <c:v>29438</c:v>
                </c:pt>
                <c:pt idx="3962">
                  <c:v>29439</c:v>
                </c:pt>
                <c:pt idx="3963">
                  <c:v>29440</c:v>
                </c:pt>
                <c:pt idx="3964">
                  <c:v>29441</c:v>
                </c:pt>
                <c:pt idx="3965">
                  <c:v>29442</c:v>
                </c:pt>
                <c:pt idx="3966">
                  <c:v>29443</c:v>
                </c:pt>
                <c:pt idx="3967">
                  <c:v>29444</c:v>
                </c:pt>
                <c:pt idx="3968">
                  <c:v>29445</c:v>
                </c:pt>
                <c:pt idx="3969">
                  <c:v>29446</c:v>
                </c:pt>
                <c:pt idx="3970">
                  <c:v>29447</c:v>
                </c:pt>
                <c:pt idx="3971">
                  <c:v>29448</c:v>
                </c:pt>
                <c:pt idx="3972">
                  <c:v>29449</c:v>
                </c:pt>
                <c:pt idx="3973">
                  <c:v>29450</c:v>
                </c:pt>
                <c:pt idx="3974">
                  <c:v>29451</c:v>
                </c:pt>
                <c:pt idx="3975">
                  <c:v>29452</c:v>
                </c:pt>
                <c:pt idx="3976">
                  <c:v>29453</c:v>
                </c:pt>
                <c:pt idx="3977">
                  <c:v>29454</c:v>
                </c:pt>
                <c:pt idx="3978">
                  <c:v>29455</c:v>
                </c:pt>
                <c:pt idx="3979">
                  <c:v>29456</c:v>
                </c:pt>
                <c:pt idx="3980">
                  <c:v>29457</c:v>
                </c:pt>
                <c:pt idx="3981">
                  <c:v>29458</c:v>
                </c:pt>
                <c:pt idx="3982">
                  <c:v>29459</c:v>
                </c:pt>
                <c:pt idx="3983">
                  <c:v>29460</c:v>
                </c:pt>
                <c:pt idx="3984">
                  <c:v>29461</c:v>
                </c:pt>
                <c:pt idx="3985">
                  <c:v>29462</c:v>
                </c:pt>
                <c:pt idx="3986">
                  <c:v>29463</c:v>
                </c:pt>
                <c:pt idx="3987">
                  <c:v>29464</c:v>
                </c:pt>
                <c:pt idx="3988">
                  <c:v>29465</c:v>
                </c:pt>
                <c:pt idx="3989">
                  <c:v>29466</c:v>
                </c:pt>
                <c:pt idx="3990">
                  <c:v>29467</c:v>
                </c:pt>
                <c:pt idx="3991">
                  <c:v>29468</c:v>
                </c:pt>
                <c:pt idx="3992">
                  <c:v>29469</c:v>
                </c:pt>
                <c:pt idx="3993">
                  <c:v>29470</c:v>
                </c:pt>
                <c:pt idx="3994">
                  <c:v>29471</c:v>
                </c:pt>
                <c:pt idx="3995">
                  <c:v>29472</c:v>
                </c:pt>
                <c:pt idx="3996">
                  <c:v>29473</c:v>
                </c:pt>
                <c:pt idx="3997">
                  <c:v>29474</c:v>
                </c:pt>
                <c:pt idx="3998">
                  <c:v>29475</c:v>
                </c:pt>
                <c:pt idx="3999">
                  <c:v>29476</c:v>
                </c:pt>
                <c:pt idx="4000">
                  <c:v>29477</c:v>
                </c:pt>
                <c:pt idx="4001">
                  <c:v>29478</c:v>
                </c:pt>
                <c:pt idx="4002">
                  <c:v>29479</c:v>
                </c:pt>
                <c:pt idx="4003">
                  <c:v>29480</c:v>
                </c:pt>
                <c:pt idx="4004">
                  <c:v>29481</c:v>
                </c:pt>
                <c:pt idx="4005">
                  <c:v>29482</c:v>
                </c:pt>
                <c:pt idx="4006">
                  <c:v>29483</c:v>
                </c:pt>
                <c:pt idx="4007">
                  <c:v>29484</c:v>
                </c:pt>
                <c:pt idx="4008">
                  <c:v>29485</c:v>
                </c:pt>
                <c:pt idx="4009">
                  <c:v>29486</c:v>
                </c:pt>
                <c:pt idx="4010">
                  <c:v>29487</c:v>
                </c:pt>
                <c:pt idx="4011">
                  <c:v>29488</c:v>
                </c:pt>
                <c:pt idx="4012">
                  <c:v>29489</c:v>
                </c:pt>
                <c:pt idx="4013">
                  <c:v>29490</c:v>
                </c:pt>
                <c:pt idx="4014">
                  <c:v>29491</c:v>
                </c:pt>
                <c:pt idx="4015">
                  <c:v>29492</c:v>
                </c:pt>
                <c:pt idx="4016">
                  <c:v>29493</c:v>
                </c:pt>
                <c:pt idx="4017">
                  <c:v>29494</c:v>
                </c:pt>
                <c:pt idx="4018">
                  <c:v>29495</c:v>
                </c:pt>
                <c:pt idx="4019">
                  <c:v>29496</c:v>
                </c:pt>
                <c:pt idx="4020">
                  <c:v>29497</c:v>
                </c:pt>
                <c:pt idx="4021">
                  <c:v>29498</c:v>
                </c:pt>
                <c:pt idx="4022">
                  <c:v>29499</c:v>
                </c:pt>
                <c:pt idx="4023">
                  <c:v>29500</c:v>
                </c:pt>
                <c:pt idx="4024">
                  <c:v>29501</c:v>
                </c:pt>
                <c:pt idx="4025">
                  <c:v>29502</c:v>
                </c:pt>
                <c:pt idx="4026">
                  <c:v>29503</c:v>
                </c:pt>
                <c:pt idx="4027">
                  <c:v>29504</c:v>
                </c:pt>
                <c:pt idx="4028">
                  <c:v>29505</c:v>
                </c:pt>
                <c:pt idx="4029">
                  <c:v>29506</c:v>
                </c:pt>
                <c:pt idx="4030">
                  <c:v>29507</c:v>
                </c:pt>
                <c:pt idx="4031">
                  <c:v>29508</c:v>
                </c:pt>
                <c:pt idx="4032">
                  <c:v>29509</c:v>
                </c:pt>
                <c:pt idx="4033">
                  <c:v>29510</c:v>
                </c:pt>
                <c:pt idx="4034">
                  <c:v>29511</c:v>
                </c:pt>
                <c:pt idx="4035">
                  <c:v>29512</c:v>
                </c:pt>
                <c:pt idx="4036">
                  <c:v>29513</c:v>
                </c:pt>
                <c:pt idx="4037">
                  <c:v>29514</c:v>
                </c:pt>
                <c:pt idx="4038">
                  <c:v>29515</c:v>
                </c:pt>
                <c:pt idx="4039">
                  <c:v>29516</c:v>
                </c:pt>
                <c:pt idx="4040">
                  <c:v>29517</c:v>
                </c:pt>
                <c:pt idx="4041">
                  <c:v>29518</c:v>
                </c:pt>
                <c:pt idx="4042">
                  <c:v>29519</c:v>
                </c:pt>
                <c:pt idx="4043">
                  <c:v>29520</c:v>
                </c:pt>
                <c:pt idx="4044">
                  <c:v>29521</c:v>
                </c:pt>
                <c:pt idx="4045">
                  <c:v>29522</c:v>
                </c:pt>
                <c:pt idx="4046">
                  <c:v>29523</c:v>
                </c:pt>
                <c:pt idx="4047">
                  <c:v>29524</c:v>
                </c:pt>
                <c:pt idx="4048">
                  <c:v>29525</c:v>
                </c:pt>
                <c:pt idx="4049">
                  <c:v>29526</c:v>
                </c:pt>
                <c:pt idx="4050">
                  <c:v>29527</c:v>
                </c:pt>
                <c:pt idx="4051">
                  <c:v>29528</c:v>
                </c:pt>
                <c:pt idx="4052">
                  <c:v>29529</c:v>
                </c:pt>
                <c:pt idx="4053">
                  <c:v>29530</c:v>
                </c:pt>
                <c:pt idx="4054">
                  <c:v>29531</c:v>
                </c:pt>
                <c:pt idx="4055">
                  <c:v>29532</c:v>
                </c:pt>
                <c:pt idx="4056">
                  <c:v>29533</c:v>
                </c:pt>
                <c:pt idx="4057">
                  <c:v>29534</c:v>
                </c:pt>
                <c:pt idx="4058">
                  <c:v>29535</c:v>
                </c:pt>
                <c:pt idx="4059">
                  <c:v>29536</c:v>
                </c:pt>
                <c:pt idx="4060">
                  <c:v>29537</c:v>
                </c:pt>
                <c:pt idx="4061">
                  <c:v>29538</c:v>
                </c:pt>
                <c:pt idx="4062">
                  <c:v>29539</c:v>
                </c:pt>
                <c:pt idx="4063">
                  <c:v>29540</c:v>
                </c:pt>
                <c:pt idx="4064">
                  <c:v>29541</c:v>
                </c:pt>
                <c:pt idx="4065">
                  <c:v>29542</c:v>
                </c:pt>
                <c:pt idx="4066">
                  <c:v>29543</c:v>
                </c:pt>
                <c:pt idx="4067">
                  <c:v>29544</c:v>
                </c:pt>
                <c:pt idx="4068">
                  <c:v>29545</c:v>
                </c:pt>
                <c:pt idx="4069">
                  <c:v>29546</c:v>
                </c:pt>
                <c:pt idx="4070">
                  <c:v>29547</c:v>
                </c:pt>
                <c:pt idx="4071">
                  <c:v>29548</c:v>
                </c:pt>
                <c:pt idx="4072">
                  <c:v>29549</c:v>
                </c:pt>
                <c:pt idx="4073">
                  <c:v>29550</c:v>
                </c:pt>
                <c:pt idx="4074">
                  <c:v>29551</c:v>
                </c:pt>
                <c:pt idx="4075">
                  <c:v>29552</c:v>
                </c:pt>
                <c:pt idx="4076">
                  <c:v>29553</c:v>
                </c:pt>
                <c:pt idx="4077">
                  <c:v>29554</c:v>
                </c:pt>
                <c:pt idx="4078">
                  <c:v>29555</c:v>
                </c:pt>
                <c:pt idx="4079">
                  <c:v>29556</c:v>
                </c:pt>
                <c:pt idx="4080">
                  <c:v>29557</c:v>
                </c:pt>
                <c:pt idx="4081">
                  <c:v>29558</c:v>
                </c:pt>
                <c:pt idx="4082">
                  <c:v>29559</c:v>
                </c:pt>
                <c:pt idx="4083">
                  <c:v>29560</c:v>
                </c:pt>
                <c:pt idx="4084">
                  <c:v>29561</c:v>
                </c:pt>
                <c:pt idx="4085">
                  <c:v>29562</c:v>
                </c:pt>
                <c:pt idx="4086">
                  <c:v>29563</c:v>
                </c:pt>
                <c:pt idx="4087">
                  <c:v>29564</c:v>
                </c:pt>
                <c:pt idx="4088">
                  <c:v>29565</c:v>
                </c:pt>
                <c:pt idx="4089">
                  <c:v>29566</c:v>
                </c:pt>
                <c:pt idx="4090">
                  <c:v>29567</c:v>
                </c:pt>
                <c:pt idx="4091">
                  <c:v>29568</c:v>
                </c:pt>
                <c:pt idx="4092">
                  <c:v>29569</c:v>
                </c:pt>
                <c:pt idx="4093">
                  <c:v>29570</c:v>
                </c:pt>
                <c:pt idx="4094">
                  <c:v>29571</c:v>
                </c:pt>
                <c:pt idx="4095">
                  <c:v>29572</c:v>
                </c:pt>
                <c:pt idx="4096">
                  <c:v>29573</c:v>
                </c:pt>
                <c:pt idx="4097">
                  <c:v>29574</c:v>
                </c:pt>
                <c:pt idx="4098">
                  <c:v>29575</c:v>
                </c:pt>
                <c:pt idx="4099">
                  <c:v>29576</c:v>
                </c:pt>
                <c:pt idx="4100">
                  <c:v>29577</c:v>
                </c:pt>
                <c:pt idx="4101">
                  <c:v>29578</c:v>
                </c:pt>
                <c:pt idx="4102">
                  <c:v>29579</c:v>
                </c:pt>
                <c:pt idx="4103">
                  <c:v>29580</c:v>
                </c:pt>
                <c:pt idx="4104">
                  <c:v>29581</c:v>
                </c:pt>
                <c:pt idx="4105">
                  <c:v>29582</c:v>
                </c:pt>
                <c:pt idx="4106">
                  <c:v>29583</c:v>
                </c:pt>
                <c:pt idx="4107">
                  <c:v>29584</c:v>
                </c:pt>
                <c:pt idx="4108">
                  <c:v>29585</c:v>
                </c:pt>
                <c:pt idx="4109">
                  <c:v>29586</c:v>
                </c:pt>
                <c:pt idx="4110">
                  <c:v>29587</c:v>
                </c:pt>
                <c:pt idx="4111">
                  <c:v>29588</c:v>
                </c:pt>
                <c:pt idx="4112">
                  <c:v>29589</c:v>
                </c:pt>
                <c:pt idx="4113">
                  <c:v>29590</c:v>
                </c:pt>
                <c:pt idx="4114">
                  <c:v>29591</c:v>
                </c:pt>
                <c:pt idx="4115">
                  <c:v>29592</c:v>
                </c:pt>
                <c:pt idx="4116">
                  <c:v>29593</c:v>
                </c:pt>
                <c:pt idx="4117">
                  <c:v>29594</c:v>
                </c:pt>
                <c:pt idx="4118">
                  <c:v>29595</c:v>
                </c:pt>
                <c:pt idx="4119">
                  <c:v>29596</c:v>
                </c:pt>
                <c:pt idx="4120">
                  <c:v>29597</c:v>
                </c:pt>
                <c:pt idx="4121">
                  <c:v>29598</c:v>
                </c:pt>
                <c:pt idx="4122">
                  <c:v>29599</c:v>
                </c:pt>
                <c:pt idx="4123">
                  <c:v>29600</c:v>
                </c:pt>
                <c:pt idx="4124">
                  <c:v>29601</c:v>
                </c:pt>
                <c:pt idx="4125">
                  <c:v>29602</c:v>
                </c:pt>
                <c:pt idx="4126">
                  <c:v>29603</c:v>
                </c:pt>
                <c:pt idx="4127">
                  <c:v>29604</c:v>
                </c:pt>
                <c:pt idx="4128">
                  <c:v>29605</c:v>
                </c:pt>
                <c:pt idx="4129">
                  <c:v>29606</c:v>
                </c:pt>
                <c:pt idx="4130">
                  <c:v>29607</c:v>
                </c:pt>
                <c:pt idx="4131">
                  <c:v>29608</c:v>
                </c:pt>
                <c:pt idx="4132">
                  <c:v>29609</c:v>
                </c:pt>
                <c:pt idx="4133">
                  <c:v>29610</c:v>
                </c:pt>
                <c:pt idx="4134">
                  <c:v>29611</c:v>
                </c:pt>
                <c:pt idx="4135">
                  <c:v>29612</c:v>
                </c:pt>
                <c:pt idx="4136">
                  <c:v>29613</c:v>
                </c:pt>
                <c:pt idx="4137">
                  <c:v>29614</c:v>
                </c:pt>
                <c:pt idx="4138">
                  <c:v>29615</c:v>
                </c:pt>
                <c:pt idx="4139">
                  <c:v>29616</c:v>
                </c:pt>
                <c:pt idx="4140">
                  <c:v>29617</c:v>
                </c:pt>
                <c:pt idx="4141">
                  <c:v>29618</c:v>
                </c:pt>
                <c:pt idx="4142">
                  <c:v>29619</c:v>
                </c:pt>
                <c:pt idx="4143">
                  <c:v>29620</c:v>
                </c:pt>
                <c:pt idx="4144">
                  <c:v>29621</c:v>
                </c:pt>
                <c:pt idx="4145">
                  <c:v>29622</c:v>
                </c:pt>
                <c:pt idx="4146">
                  <c:v>29623</c:v>
                </c:pt>
                <c:pt idx="4147">
                  <c:v>29624</c:v>
                </c:pt>
                <c:pt idx="4148">
                  <c:v>29625</c:v>
                </c:pt>
                <c:pt idx="4149">
                  <c:v>29626</c:v>
                </c:pt>
                <c:pt idx="4150">
                  <c:v>29627</c:v>
                </c:pt>
                <c:pt idx="4151">
                  <c:v>29628</c:v>
                </c:pt>
                <c:pt idx="4152">
                  <c:v>29629</c:v>
                </c:pt>
                <c:pt idx="4153">
                  <c:v>29630</c:v>
                </c:pt>
                <c:pt idx="4154">
                  <c:v>29631</c:v>
                </c:pt>
                <c:pt idx="4155">
                  <c:v>29632</c:v>
                </c:pt>
                <c:pt idx="4156">
                  <c:v>29633</c:v>
                </c:pt>
                <c:pt idx="4157">
                  <c:v>29634</c:v>
                </c:pt>
                <c:pt idx="4158">
                  <c:v>29635</c:v>
                </c:pt>
                <c:pt idx="4159">
                  <c:v>29636</c:v>
                </c:pt>
                <c:pt idx="4160">
                  <c:v>29637</c:v>
                </c:pt>
                <c:pt idx="4161">
                  <c:v>29638</c:v>
                </c:pt>
                <c:pt idx="4162">
                  <c:v>29639</c:v>
                </c:pt>
                <c:pt idx="4163">
                  <c:v>29640</c:v>
                </c:pt>
                <c:pt idx="4164">
                  <c:v>29641</c:v>
                </c:pt>
                <c:pt idx="4165">
                  <c:v>29642</c:v>
                </c:pt>
                <c:pt idx="4166">
                  <c:v>29643</c:v>
                </c:pt>
                <c:pt idx="4167">
                  <c:v>29644</c:v>
                </c:pt>
                <c:pt idx="4168">
                  <c:v>29645</c:v>
                </c:pt>
                <c:pt idx="4169">
                  <c:v>29646</c:v>
                </c:pt>
                <c:pt idx="4170">
                  <c:v>29647</c:v>
                </c:pt>
                <c:pt idx="4171">
                  <c:v>29648</c:v>
                </c:pt>
                <c:pt idx="4172">
                  <c:v>29649</c:v>
                </c:pt>
                <c:pt idx="4173">
                  <c:v>29650</c:v>
                </c:pt>
                <c:pt idx="4174">
                  <c:v>29651</c:v>
                </c:pt>
                <c:pt idx="4175">
                  <c:v>29652</c:v>
                </c:pt>
                <c:pt idx="4176">
                  <c:v>29653</c:v>
                </c:pt>
                <c:pt idx="4177">
                  <c:v>29654</c:v>
                </c:pt>
                <c:pt idx="4178">
                  <c:v>29655</c:v>
                </c:pt>
                <c:pt idx="4179">
                  <c:v>29656</c:v>
                </c:pt>
                <c:pt idx="4180">
                  <c:v>29657</c:v>
                </c:pt>
                <c:pt idx="4181">
                  <c:v>29658</c:v>
                </c:pt>
                <c:pt idx="4182">
                  <c:v>29659</c:v>
                </c:pt>
                <c:pt idx="4183">
                  <c:v>29660</c:v>
                </c:pt>
                <c:pt idx="4184">
                  <c:v>29661</c:v>
                </c:pt>
                <c:pt idx="4185">
                  <c:v>29662</c:v>
                </c:pt>
                <c:pt idx="4186">
                  <c:v>29663</c:v>
                </c:pt>
                <c:pt idx="4187">
                  <c:v>29664</c:v>
                </c:pt>
                <c:pt idx="4188">
                  <c:v>29665</c:v>
                </c:pt>
                <c:pt idx="4189">
                  <c:v>29666</c:v>
                </c:pt>
                <c:pt idx="4190">
                  <c:v>29667</c:v>
                </c:pt>
                <c:pt idx="4191">
                  <c:v>29668</c:v>
                </c:pt>
                <c:pt idx="4192">
                  <c:v>29669</c:v>
                </c:pt>
                <c:pt idx="4193">
                  <c:v>29670</c:v>
                </c:pt>
                <c:pt idx="4194">
                  <c:v>29671</c:v>
                </c:pt>
                <c:pt idx="4195">
                  <c:v>29672</c:v>
                </c:pt>
                <c:pt idx="4196">
                  <c:v>29673</c:v>
                </c:pt>
                <c:pt idx="4197">
                  <c:v>29674</c:v>
                </c:pt>
                <c:pt idx="4198">
                  <c:v>29675</c:v>
                </c:pt>
                <c:pt idx="4199">
                  <c:v>29676</c:v>
                </c:pt>
                <c:pt idx="4200">
                  <c:v>29677</c:v>
                </c:pt>
                <c:pt idx="4201">
                  <c:v>29678</c:v>
                </c:pt>
                <c:pt idx="4202">
                  <c:v>29679</c:v>
                </c:pt>
                <c:pt idx="4203">
                  <c:v>29680</c:v>
                </c:pt>
                <c:pt idx="4204">
                  <c:v>29681</c:v>
                </c:pt>
                <c:pt idx="4205">
                  <c:v>29682</c:v>
                </c:pt>
                <c:pt idx="4206">
                  <c:v>29683</c:v>
                </c:pt>
                <c:pt idx="4207">
                  <c:v>29684</c:v>
                </c:pt>
                <c:pt idx="4208">
                  <c:v>29685</c:v>
                </c:pt>
                <c:pt idx="4209">
                  <c:v>29686</c:v>
                </c:pt>
                <c:pt idx="4210">
                  <c:v>29687</c:v>
                </c:pt>
                <c:pt idx="4211">
                  <c:v>29688</c:v>
                </c:pt>
                <c:pt idx="4212">
                  <c:v>29689</c:v>
                </c:pt>
                <c:pt idx="4213">
                  <c:v>29690</c:v>
                </c:pt>
                <c:pt idx="4214">
                  <c:v>29691</c:v>
                </c:pt>
                <c:pt idx="4215">
                  <c:v>29692</c:v>
                </c:pt>
                <c:pt idx="4216">
                  <c:v>29693</c:v>
                </c:pt>
                <c:pt idx="4217">
                  <c:v>29694</c:v>
                </c:pt>
                <c:pt idx="4218">
                  <c:v>29695</c:v>
                </c:pt>
                <c:pt idx="4219">
                  <c:v>29696</c:v>
                </c:pt>
                <c:pt idx="4220">
                  <c:v>29697</c:v>
                </c:pt>
                <c:pt idx="4221">
                  <c:v>29698</c:v>
                </c:pt>
                <c:pt idx="4222">
                  <c:v>29699</c:v>
                </c:pt>
                <c:pt idx="4223">
                  <c:v>29700</c:v>
                </c:pt>
                <c:pt idx="4224">
                  <c:v>29701</c:v>
                </c:pt>
                <c:pt idx="4225">
                  <c:v>29702</c:v>
                </c:pt>
                <c:pt idx="4226">
                  <c:v>29703</c:v>
                </c:pt>
                <c:pt idx="4227">
                  <c:v>29704</c:v>
                </c:pt>
                <c:pt idx="4228">
                  <c:v>29705</c:v>
                </c:pt>
                <c:pt idx="4229">
                  <c:v>29706</c:v>
                </c:pt>
                <c:pt idx="4230">
                  <c:v>29707</c:v>
                </c:pt>
                <c:pt idx="4231">
                  <c:v>29708</c:v>
                </c:pt>
                <c:pt idx="4232">
                  <c:v>29709</c:v>
                </c:pt>
                <c:pt idx="4233">
                  <c:v>29710</c:v>
                </c:pt>
                <c:pt idx="4234">
                  <c:v>29711</c:v>
                </c:pt>
                <c:pt idx="4235">
                  <c:v>29712</c:v>
                </c:pt>
                <c:pt idx="4236">
                  <c:v>29713</c:v>
                </c:pt>
                <c:pt idx="4237">
                  <c:v>29714</c:v>
                </c:pt>
                <c:pt idx="4238">
                  <c:v>29715</c:v>
                </c:pt>
                <c:pt idx="4239">
                  <c:v>29716</c:v>
                </c:pt>
                <c:pt idx="4240">
                  <c:v>29717</c:v>
                </c:pt>
                <c:pt idx="4241">
                  <c:v>29718</c:v>
                </c:pt>
                <c:pt idx="4242">
                  <c:v>29719</c:v>
                </c:pt>
                <c:pt idx="4243">
                  <c:v>29720</c:v>
                </c:pt>
                <c:pt idx="4244">
                  <c:v>29721</c:v>
                </c:pt>
                <c:pt idx="4245">
                  <c:v>29722</c:v>
                </c:pt>
                <c:pt idx="4246">
                  <c:v>29723</c:v>
                </c:pt>
                <c:pt idx="4247">
                  <c:v>29724</c:v>
                </c:pt>
                <c:pt idx="4248">
                  <c:v>29725</c:v>
                </c:pt>
                <c:pt idx="4249">
                  <c:v>29726</c:v>
                </c:pt>
                <c:pt idx="4250">
                  <c:v>29727</c:v>
                </c:pt>
                <c:pt idx="4251">
                  <c:v>29728</c:v>
                </c:pt>
                <c:pt idx="4252">
                  <c:v>29729</c:v>
                </c:pt>
                <c:pt idx="4253">
                  <c:v>29730</c:v>
                </c:pt>
                <c:pt idx="4254">
                  <c:v>29731</c:v>
                </c:pt>
                <c:pt idx="4255">
                  <c:v>29732</c:v>
                </c:pt>
                <c:pt idx="4256">
                  <c:v>29733</c:v>
                </c:pt>
                <c:pt idx="4257">
                  <c:v>29734</c:v>
                </c:pt>
                <c:pt idx="4258">
                  <c:v>29735</c:v>
                </c:pt>
                <c:pt idx="4259">
                  <c:v>29736</c:v>
                </c:pt>
                <c:pt idx="4260">
                  <c:v>29737</c:v>
                </c:pt>
                <c:pt idx="4261">
                  <c:v>29738</c:v>
                </c:pt>
                <c:pt idx="4262">
                  <c:v>29739</c:v>
                </c:pt>
                <c:pt idx="4263">
                  <c:v>29740</c:v>
                </c:pt>
                <c:pt idx="4264">
                  <c:v>29741</c:v>
                </c:pt>
                <c:pt idx="4265">
                  <c:v>29742</c:v>
                </c:pt>
                <c:pt idx="4266">
                  <c:v>29743</c:v>
                </c:pt>
                <c:pt idx="4267">
                  <c:v>29744</c:v>
                </c:pt>
                <c:pt idx="4268">
                  <c:v>29745</c:v>
                </c:pt>
                <c:pt idx="4269">
                  <c:v>29746</c:v>
                </c:pt>
                <c:pt idx="4270">
                  <c:v>29747</c:v>
                </c:pt>
                <c:pt idx="4271">
                  <c:v>29748</c:v>
                </c:pt>
                <c:pt idx="4272">
                  <c:v>29749</c:v>
                </c:pt>
                <c:pt idx="4273">
                  <c:v>29750</c:v>
                </c:pt>
                <c:pt idx="4274">
                  <c:v>29751</c:v>
                </c:pt>
                <c:pt idx="4275">
                  <c:v>29752</c:v>
                </c:pt>
                <c:pt idx="4276">
                  <c:v>29753</c:v>
                </c:pt>
                <c:pt idx="4277">
                  <c:v>29754</c:v>
                </c:pt>
                <c:pt idx="4278">
                  <c:v>29755</c:v>
                </c:pt>
                <c:pt idx="4279">
                  <c:v>29756</c:v>
                </c:pt>
                <c:pt idx="4280">
                  <c:v>29757</c:v>
                </c:pt>
                <c:pt idx="4281">
                  <c:v>29758</c:v>
                </c:pt>
                <c:pt idx="4282">
                  <c:v>29759</c:v>
                </c:pt>
                <c:pt idx="4283">
                  <c:v>29760</c:v>
                </c:pt>
                <c:pt idx="4284">
                  <c:v>29761</c:v>
                </c:pt>
                <c:pt idx="4285">
                  <c:v>29762</c:v>
                </c:pt>
                <c:pt idx="4286">
                  <c:v>29763</c:v>
                </c:pt>
                <c:pt idx="4287">
                  <c:v>29764</c:v>
                </c:pt>
                <c:pt idx="4288">
                  <c:v>29765</c:v>
                </c:pt>
                <c:pt idx="4289">
                  <c:v>29766</c:v>
                </c:pt>
                <c:pt idx="4290">
                  <c:v>29767</c:v>
                </c:pt>
                <c:pt idx="4291">
                  <c:v>29768</c:v>
                </c:pt>
                <c:pt idx="4292">
                  <c:v>29769</c:v>
                </c:pt>
                <c:pt idx="4293">
                  <c:v>29770</c:v>
                </c:pt>
                <c:pt idx="4294">
                  <c:v>29771</c:v>
                </c:pt>
                <c:pt idx="4295">
                  <c:v>29772</c:v>
                </c:pt>
                <c:pt idx="4296">
                  <c:v>29773</c:v>
                </c:pt>
                <c:pt idx="4297">
                  <c:v>29774</c:v>
                </c:pt>
                <c:pt idx="4298">
                  <c:v>29775</c:v>
                </c:pt>
                <c:pt idx="4299">
                  <c:v>29776</c:v>
                </c:pt>
                <c:pt idx="4300">
                  <c:v>29777</c:v>
                </c:pt>
                <c:pt idx="4301">
                  <c:v>29778</c:v>
                </c:pt>
                <c:pt idx="4302">
                  <c:v>29779</c:v>
                </c:pt>
                <c:pt idx="4303">
                  <c:v>29780</c:v>
                </c:pt>
                <c:pt idx="4304">
                  <c:v>29781</c:v>
                </c:pt>
                <c:pt idx="4305">
                  <c:v>29782</c:v>
                </c:pt>
                <c:pt idx="4306">
                  <c:v>29783</c:v>
                </c:pt>
                <c:pt idx="4307">
                  <c:v>29784</c:v>
                </c:pt>
                <c:pt idx="4308">
                  <c:v>29785</c:v>
                </c:pt>
                <c:pt idx="4309">
                  <c:v>29786</c:v>
                </c:pt>
                <c:pt idx="4310">
                  <c:v>29787</c:v>
                </c:pt>
                <c:pt idx="4311">
                  <c:v>29788</c:v>
                </c:pt>
                <c:pt idx="4312">
                  <c:v>29789</c:v>
                </c:pt>
                <c:pt idx="4313">
                  <c:v>29790</c:v>
                </c:pt>
                <c:pt idx="4314">
                  <c:v>29791</c:v>
                </c:pt>
                <c:pt idx="4315">
                  <c:v>29792</c:v>
                </c:pt>
                <c:pt idx="4316">
                  <c:v>29793</c:v>
                </c:pt>
                <c:pt idx="4317">
                  <c:v>29794</c:v>
                </c:pt>
                <c:pt idx="4318">
                  <c:v>29795</c:v>
                </c:pt>
                <c:pt idx="4319">
                  <c:v>29796</c:v>
                </c:pt>
                <c:pt idx="4320">
                  <c:v>29797</c:v>
                </c:pt>
                <c:pt idx="4321">
                  <c:v>29798</c:v>
                </c:pt>
                <c:pt idx="4322">
                  <c:v>29799</c:v>
                </c:pt>
                <c:pt idx="4323">
                  <c:v>29800</c:v>
                </c:pt>
                <c:pt idx="4324">
                  <c:v>29801</c:v>
                </c:pt>
                <c:pt idx="4325">
                  <c:v>29802</c:v>
                </c:pt>
                <c:pt idx="4326">
                  <c:v>29803</c:v>
                </c:pt>
                <c:pt idx="4327">
                  <c:v>29804</c:v>
                </c:pt>
                <c:pt idx="4328">
                  <c:v>29805</c:v>
                </c:pt>
                <c:pt idx="4329">
                  <c:v>29806</c:v>
                </c:pt>
                <c:pt idx="4330">
                  <c:v>29807</c:v>
                </c:pt>
                <c:pt idx="4331">
                  <c:v>29808</c:v>
                </c:pt>
                <c:pt idx="4332">
                  <c:v>29809</c:v>
                </c:pt>
                <c:pt idx="4333">
                  <c:v>29810</c:v>
                </c:pt>
                <c:pt idx="4334">
                  <c:v>29811</c:v>
                </c:pt>
                <c:pt idx="4335">
                  <c:v>29812</c:v>
                </c:pt>
                <c:pt idx="4336">
                  <c:v>29813</c:v>
                </c:pt>
                <c:pt idx="4337">
                  <c:v>29814</c:v>
                </c:pt>
                <c:pt idx="4338">
                  <c:v>29815</c:v>
                </c:pt>
                <c:pt idx="4339">
                  <c:v>29816</c:v>
                </c:pt>
                <c:pt idx="4340">
                  <c:v>29817</c:v>
                </c:pt>
                <c:pt idx="4341">
                  <c:v>29818</c:v>
                </c:pt>
                <c:pt idx="4342">
                  <c:v>29819</c:v>
                </c:pt>
                <c:pt idx="4343">
                  <c:v>29820</c:v>
                </c:pt>
                <c:pt idx="4344">
                  <c:v>29821</c:v>
                </c:pt>
                <c:pt idx="4345">
                  <c:v>29822</c:v>
                </c:pt>
                <c:pt idx="4346">
                  <c:v>29823</c:v>
                </c:pt>
                <c:pt idx="4347">
                  <c:v>29824</c:v>
                </c:pt>
                <c:pt idx="4348">
                  <c:v>29825</c:v>
                </c:pt>
                <c:pt idx="4349">
                  <c:v>29826</c:v>
                </c:pt>
                <c:pt idx="4350">
                  <c:v>29827</c:v>
                </c:pt>
                <c:pt idx="4351">
                  <c:v>29828</c:v>
                </c:pt>
                <c:pt idx="4352">
                  <c:v>29829</c:v>
                </c:pt>
                <c:pt idx="4353">
                  <c:v>29830</c:v>
                </c:pt>
                <c:pt idx="4354">
                  <c:v>29831</c:v>
                </c:pt>
                <c:pt idx="4355">
                  <c:v>29832</c:v>
                </c:pt>
                <c:pt idx="4356">
                  <c:v>29833</c:v>
                </c:pt>
                <c:pt idx="4357">
                  <c:v>29834</c:v>
                </c:pt>
                <c:pt idx="4358">
                  <c:v>29835</c:v>
                </c:pt>
                <c:pt idx="4359">
                  <c:v>29836</c:v>
                </c:pt>
                <c:pt idx="4360">
                  <c:v>29837</c:v>
                </c:pt>
                <c:pt idx="4361">
                  <c:v>29838</c:v>
                </c:pt>
                <c:pt idx="4362">
                  <c:v>29839</c:v>
                </c:pt>
                <c:pt idx="4363">
                  <c:v>29840</c:v>
                </c:pt>
                <c:pt idx="4364">
                  <c:v>29841</c:v>
                </c:pt>
                <c:pt idx="4365">
                  <c:v>29842</c:v>
                </c:pt>
                <c:pt idx="4366">
                  <c:v>29843</c:v>
                </c:pt>
                <c:pt idx="4367">
                  <c:v>29844</c:v>
                </c:pt>
                <c:pt idx="4368">
                  <c:v>29845</c:v>
                </c:pt>
                <c:pt idx="4369">
                  <c:v>29846</c:v>
                </c:pt>
                <c:pt idx="4370">
                  <c:v>29847</c:v>
                </c:pt>
                <c:pt idx="4371">
                  <c:v>29848</c:v>
                </c:pt>
                <c:pt idx="4372">
                  <c:v>29849</c:v>
                </c:pt>
                <c:pt idx="4373">
                  <c:v>29850</c:v>
                </c:pt>
                <c:pt idx="4374">
                  <c:v>29851</c:v>
                </c:pt>
                <c:pt idx="4375">
                  <c:v>29852</c:v>
                </c:pt>
                <c:pt idx="4376">
                  <c:v>29853</c:v>
                </c:pt>
                <c:pt idx="4377">
                  <c:v>29854</c:v>
                </c:pt>
                <c:pt idx="4378">
                  <c:v>29855</c:v>
                </c:pt>
                <c:pt idx="4379">
                  <c:v>29856</c:v>
                </c:pt>
                <c:pt idx="4380">
                  <c:v>29857</c:v>
                </c:pt>
                <c:pt idx="4381">
                  <c:v>29858</c:v>
                </c:pt>
                <c:pt idx="4382">
                  <c:v>29859</c:v>
                </c:pt>
                <c:pt idx="4383">
                  <c:v>29860</c:v>
                </c:pt>
                <c:pt idx="4384">
                  <c:v>29861</c:v>
                </c:pt>
                <c:pt idx="4385">
                  <c:v>29862</c:v>
                </c:pt>
                <c:pt idx="4386">
                  <c:v>29863</c:v>
                </c:pt>
                <c:pt idx="4387">
                  <c:v>29864</c:v>
                </c:pt>
                <c:pt idx="4388">
                  <c:v>29865</c:v>
                </c:pt>
                <c:pt idx="4389">
                  <c:v>29866</c:v>
                </c:pt>
                <c:pt idx="4390">
                  <c:v>29867</c:v>
                </c:pt>
                <c:pt idx="4391">
                  <c:v>29868</c:v>
                </c:pt>
                <c:pt idx="4392">
                  <c:v>29869</c:v>
                </c:pt>
                <c:pt idx="4393">
                  <c:v>29870</c:v>
                </c:pt>
                <c:pt idx="4394">
                  <c:v>29871</c:v>
                </c:pt>
                <c:pt idx="4395">
                  <c:v>29872</c:v>
                </c:pt>
                <c:pt idx="4396">
                  <c:v>29873</c:v>
                </c:pt>
                <c:pt idx="4397">
                  <c:v>29874</c:v>
                </c:pt>
                <c:pt idx="4398">
                  <c:v>29875</c:v>
                </c:pt>
                <c:pt idx="4399">
                  <c:v>29876</c:v>
                </c:pt>
                <c:pt idx="4400">
                  <c:v>29877</c:v>
                </c:pt>
                <c:pt idx="4401">
                  <c:v>29878</c:v>
                </c:pt>
                <c:pt idx="4402">
                  <c:v>29879</c:v>
                </c:pt>
                <c:pt idx="4403">
                  <c:v>29880</c:v>
                </c:pt>
                <c:pt idx="4404">
                  <c:v>29881</c:v>
                </c:pt>
                <c:pt idx="4405">
                  <c:v>29882</c:v>
                </c:pt>
                <c:pt idx="4406">
                  <c:v>29883</c:v>
                </c:pt>
                <c:pt idx="4407">
                  <c:v>29884</c:v>
                </c:pt>
                <c:pt idx="4408">
                  <c:v>29885</c:v>
                </c:pt>
                <c:pt idx="4409">
                  <c:v>29886</c:v>
                </c:pt>
                <c:pt idx="4410">
                  <c:v>29887</c:v>
                </c:pt>
                <c:pt idx="4411">
                  <c:v>29888</c:v>
                </c:pt>
                <c:pt idx="4412">
                  <c:v>29889</c:v>
                </c:pt>
                <c:pt idx="4413">
                  <c:v>29890</c:v>
                </c:pt>
                <c:pt idx="4414">
                  <c:v>29891</c:v>
                </c:pt>
                <c:pt idx="4415">
                  <c:v>29892</c:v>
                </c:pt>
                <c:pt idx="4416">
                  <c:v>29893</c:v>
                </c:pt>
                <c:pt idx="4417">
                  <c:v>29894</c:v>
                </c:pt>
                <c:pt idx="4418">
                  <c:v>29895</c:v>
                </c:pt>
                <c:pt idx="4419">
                  <c:v>29896</c:v>
                </c:pt>
                <c:pt idx="4420">
                  <c:v>29897</c:v>
                </c:pt>
                <c:pt idx="4421">
                  <c:v>29898</c:v>
                </c:pt>
                <c:pt idx="4422">
                  <c:v>29899</c:v>
                </c:pt>
                <c:pt idx="4423">
                  <c:v>29900</c:v>
                </c:pt>
                <c:pt idx="4424">
                  <c:v>29901</c:v>
                </c:pt>
                <c:pt idx="4425">
                  <c:v>29902</c:v>
                </c:pt>
                <c:pt idx="4426">
                  <c:v>29903</c:v>
                </c:pt>
                <c:pt idx="4427">
                  <c:v>29904</c:v>
                </c:pt>
                <c:pt idx="4428">
                  <c:v>29905</c:v>
                </c:pt>
                <c:pt idx="4429">
                  <c:v>29906</c:v>
                </c:pt>
                <c:pt idx="4430">
                  <c:v>29907</c:v>
                </c:pt>
                <c:pt idx="4431">
                  <c:v>29908</c:v>
                </c:pt>
                <c:pt idx="4432">
                  <c:v>29909</c:v>
                </c:pt>
                <c:pt idx="4433">
                  <c:v>29910</c:v>
                </c:pt>
                <c:pt idx="4434">
                  <c:v>29911</c:v>
                </c:pt>
                <c:pt idx="4435">
                  <c:v>29912</c:v>
                </c:pt>
                <c:pt idx="4436">
                  <c:v>29913</c:v>
                </c:pt>
                <c:pt idx="4437">
                  <c:v>29914</c:v>
                </c:pt>
                <c:pt idx="4438">
                  <c:v>29915</c:v>
                </c:pt>
                <c:pt idx="4439">
                  <c:v>29916</c:v>
                </c:pt>
                <c:pt idx="4440">
                  <c:v>29917</c:v>
                </c:pt>
                <c:pt idx="4441">
                  <c:v>29918</c:v>
                </c:pt>
                <c:pt idx="4442">
                  <c:v>29919</c:v>
                </c:pt>
                <c:pt idx="4443">
                  <c:v>29920</c:v>
                </c:pt>
                <c:pt idx="4444">
                  <c:v>29921</c:v>
                </c:pt>
                <c:pt idx="4445">
                  <c:v>29922</c:v>
                </c:pt>
                <c:pt idx="4446">
                  <c:v>29923</c:v>
                </c:pt>
                <c:pt idx="4447">
                  <c:v>29924</c:v>
                </c:pt>
                <c:pt idx="4448">
                  <c:v>29925</c:v>
                </c:pt>
                <c:pt idx="4449">
                  <c:v>29926</c:v>
                </c:pt>
                <c:pt idx="4450">
                  <c:v>29927</c:v>
                </c:pt>
                <c:pt idx="4451">
                  <c:v>29928</c:v>
                </c:pt>
                <c:pt idx="4452">
                  <c:v>29929</c:v>
                </c:pt>
                <c:pt idx="4453">
                  <c:v>29930</c:v>
                </c:pt>
                <c:pt idx="4454">
                  <c:v>29931</c:v>
                </c:pt>
                <c:pt idx="4455">
                  <c:v>29932</c:v>
                </c:pt>
                <c:pt idx="4456">
                  <c:v>29933</c:v>
                </c:pt>
                <c:pt idx="4457">
                  <c:v>29934</c:v>
                </c:pt>
                <c:pt idx="4458">
                  <c:v>29935</c:v>
                </c:pt>
                <c:pt idx="4459">
                  <c:v>29936</c:v>
                </c:pt>
                <c:pt idx="4460">
                  <c:v>29937</c:v>
                </c:pt>
                <c:pt idx="4461">
                  <c:v>29938</c:v>
                </c:pt>
                <c:pt idx="4462">
                  <c:v>29939</c:v>
                </c:pt>
                <c:pt idx="4463">
                  <c:v>29940</c:v>
                </c:pt>
                <c:pt idx="4464">
                  <c:v>29941</c:v>
                </c:pt>
                <c:pt idx="4465">
                  <c:v>29942</c:v>
                </c:pt>
                <c:pt idx="4466">
                  <c:v>29943</c:v>
                </c:pt>
                <c:pt idx="4467">
                  <c:v>29944</c:v>
                </c:pt>
                <c:pt idx="4468">
                  <c:v>29945</c:v>
                </c:pt>
                <c:pt idx="4469">
                  <c:v>29946</c:v>
                </c:pt>
                <c:pt idx="4470">
                  <c:v>29947</c:v>
                </c:pt>
                <c:pt idx="4471">
                  <c:v>29948</c:v>
                </c:pt>
                <c:pt idx="4472">
                  <c:v>29949</c:v>
                </c:pt>
                <c:pt idx="4473">
                  <c:v>29950</c:v>
                </c:pt>
                <c:pt idx="4474">
                  <c:v>29951</c:v>
                </c:pt>
                <c:pt idx="4475">
                  <c:v>29952</c:v>
                </c:pt>
                <c:pt idx="4476">
                  <c:v>29953</c:v>
                </c:pt>
                <c:pt idx="4477">
                  <c:v>29954</c:v>
                </c:pt>
                <c:pt idx="4478">
                  <c:v>29955</c:v>
                </c:pt>
                <c:pt idx="4479">
                  <c:v>29956</c:v>
                </c:pt>
                <c:pt idx="4480">
                  <c:v>29957</c:v>
                </c:pt>
                <c:pt idx="4481">
                  <c:v>29958</c:v>
                </c:pt>
                <c:pt idx="4482">
                  <c:v>29959</c:v>
                </c:pt>
                <c:pt idx="4483">
                  <c:v>29960</c:v>
                </c:pt>
                <c:pt idx="4484">
                  <c:v>29961</c:v>
                </c:pt>
                <c:pt idx="4485">
                  <c:v>29962</c:v>
                </c:pt>
                <c:pt idx="4486">
                  <c:v>29963</c:v>
                </c:pt>
                <c:pt idx="4487">
                  <c:v>29964</c:v>
                </c:pt>
                <c:pt idx="4488">
                  <c:v>29965</c:v>
                </c:pt>
                <c:pt idx="4489">
                  <c:v>29966</c:v>
                </c:pt>
                <c:pt idx="4490">
                  <c:v>29967</c:v>
                </c:pt>
                <c:pt idx="4491">
                  <c:v>29968</c:v>
                </c:pt>
                <c:pt idx="4492">
                  <c:v>29969</c:v>
                </c:pt>
                <c:pt idx="4493">
                  <c:v>29970</c:v>
                </c:pt>
                <c:pt idx="4494">
                  <c:v>29971</c:v>
                </c:pt>
                <c:pt idx="4495">
                  <c:v>29972</c:v>
                </c:pt>
                <c:pt idx="4496">
                  <c:v>29973</c:v>
                </c:pt>
                <c:pt idx="4497">
                  <c:v>29974</c:v>
                </c:pt>
                <c:pt idx="4498">
                  <c:v>29975</c:v>
                </c:pt>
                <c:pt idx="4499">
                  <c:v>29976</c:v>
                </c:pt>
                <c:pt idx="4500">
                  <c:v>29977</c:v>
                </c:pt>
                <c:pt idx="4501">
                  <c:v>29978</c:v>
                </c:pt>
                <c:pt idx="4502">
                  <c:v>29979</c:v>
                </c:pt>
                <c:pt idx="4503">
                  <c:v>29980</c:v>
                </c:pt>
                <c:pt idx="4504">
                  <c:v>29981</c:v>
                </c:pt>
                <c:pt idx="4505">
                  <c:v>29982</c:v>
                </c:pt>
                <c:pt idx="4506">
                  <c:v>29983</c:v>
                </c:pt>
                <c:pt idx="4507">
                  <c:v>29984</c:v>
                </c:pt>
                <c:pt idx="4508">
                  <c:v>29985</c:v>
                </c:pt>
                <c:pt idx="4509">
                  <c:v>29986</c:v>
                </c:pt>
                <c:pt idx="4510">
                  <c:v>29987</c:v>
                </c:pt>
                <c:pt idx="4511">
                  <c:v>29988</c:v>
                </c:pt>
                <c:pt idx="4512">
                  <c:v>29989</c:v>
                </c:pt>
                <c:pt idx="4513">
                  <c:v>29990</c:v>
                </c:pt>
                <c:pt idx="4514">
                  <c:v>29991</c:v>
                </c:pt>
                <c:pt idx="4515">
                  <c:v>29992</c:v>
                </c:pt>
                <c:pt idx="4516">
                  <c:v>29993</c:v>
                </c:pt>
                <c:pt idx="4517">
                  <c:v>29994</c:v>
                </c:pt>
                <c:pt idx="4518">
                  <c:v>29995</c:v>
                </c:pt>
                <c:pt idx="4519">
                  <c:v>29996</c:v>
                </c:pt>
                <c:pt idx="4520">
                  <c:v>29997</c:v>
                </c:pt>
                <c:pt idx="4521">
                  <c:v>29998</c:v>
                </c:pt>
                <c:pt idx="4522">
                  <c:v>29999</c:v>
                </c:pt>
                <c:pt idx="4523">
                  <c:v>30000</c:v>
                </c:pt>
                <c:pt idx="4524">
                  <c:v>30001</c:v>
                </c:pt>
                <c:pt idx="4525">
                  <c:v>30002</c:v>
                </c:pt>
                <c:pt idx="4526">
                  <c:v>30003</c:v>
                </c:pt>
                <c:pt idx="4527">
                  <c:v>30004</c:v>
                </c:pt>
                <c:pt idx="4528">
                  <c:v>30005</c:v>
                </c:pt>
                <c:pt idx="4529">
                  <c:v>30006</c:v>
                </c:pt>
                <c:pt idx="4530">
                  <c:v>30007</c:v>
                </c:pt>
                <c:pt idx="4531">
                  <c:v>30008</c:v>
                </c:pt>
                <c:pt idx="4532">
                  <c:v>30009</c:v>
                </c:pt>
                <c:pt idx="4533">
                  <c:v>30010</c:v>
                </c:pt>
                <c:pt idx="4534">
                  <c:v>30011</c:v>
                </c:pt>
                <c:pt idx="4535">
                  <c:v>30012</c:v>
                </c:pt>
                <c:pt idx="4536">
                  <c:v>30013</c:v>
                </c:pt>
                <c:pt idx="4537">
                  <c:v>30014</c:v>
                </c:pt>
                <c:pt idx="4538">
                  <c:v>30015</c:v>
                </c:pt>
                <c:pt idx="4539">
                  <c:v>30016</c:v>
                </c:pt>
                <c:pt idx="4540">
                  <c:v>30017</c:v>
                </c:pt>
                <c:pt idx="4541">
                  <c:v>30018</c:v>
                </c:pt>
                <c:pt idx="4542">
                  <c:v>30019</c:v>
                </c:pt>
                <c:pt idx="4543">
                  <c:v>30020</c:v>
                </c:pt>
                <c:pt idx="4544">
                  <c:v>30021</c:v>
                </c:pt>
                <c:pt idx="4545">
                  <c:v>30022</c:v>
                </c:pt>
                <c:pt idx="4546">
                  <c:v>30023</c:v>
                </c:pt>
                <c:pt idx="4547">
                  <c:v>30024</c:v>
                </c:pt>
                <c:pt idx="4548">
                  <c:v>30025</c:v>
                </c:pt>
                <c:pt idx="4549">
                  <c:v>30026</c:v>
                </c:pt>
                <c:pt idx="4550">
                  <c:v>30027</c:v>
                </c:pt>
                <c:pt idx="4551">
                  <c:v>30028</c:v>
                </c:pt>
                <c:pt idx="4552">
                  <c:v>30029</c:v>
                </c:pt>
                <c:pt idx="4553">
                  <c:v>30030</c:v>
                </c:pt>
                <c:pt idx="4554">
                  <c:v>30031</c:v>
                </c:pt>
                <c:pt idx="4555">
                  <c:v>30032</c:v>
                </c:pt>
                <c:pt idx="4556">
                  <c:v>30033</c:v>
                </c:pt>
                <c:pt idx="4557">
                  <c:v>30034</c:v>
                </c:pt>
                <c:pt idx="4558">
                  <c:v>30035</c:v>
                </c:pt>
                <c:pt idx="4559">
                  <c:v>30036</c:v>
                </c:pt>
                <c:pt idx="4560">
                  <c:v>30037</c:v>
                </c:pt>
                <c:pt idx="4561">
                  <c:v>30038</c:v>
                </c:pt>
                <c:pt idx="4562">
                  <c:v>30039</c:v>
                </c:pt>
                <c:pt idx="4563">
                  <c:v>30040</c:v>
                </c:pt>
                <c:pt idx="4564">
                  <c:v>30041</c:v>
                </c:pt>
                <c:pt idx="4565">
                  <c:v>30042</c:v>
                </c:pt>
                <c:pt idx="4566">
                  <c:v>30043</c:v>
                </c:pt>
                <c:pt idx="4567">
                  <c:v>30044</c:v>
                </c:pt>
                <c:pt idx="4568">
                  <c:v>30045</c:v>
                </c:pt>
                <c:pt idx="4569">
                  <c:v>30046</c:v>
                </c:pt>
                <c:pt idx="4570">
                  <c:v>30047</c:v>
                </c:pt>
                <c:pt idx="4571">
                  <c:v>30048</c:v>
                </c:pt>
                <c:pt idx="4572">
                  <c:v>30049</c:v>
                </c:pt>
                <c:pt idx="4573">
                  <c:v>30050</c:v>
                </c:pt>
                <c:pt idx="4574">
                  <c:v>30051</c:v>
                </c:pt>
                <c:pt idx="4575">
                  <c:v>30052</c:v>
                </c:pt>
                <c:pt idx="4576">
                  <c:v>30053</c:v>
                </c:pt>
                <c:pt idx="4577">
                  <c:v>30054</c:v>
                </c:pt>
                <c:pt idx="4578">
                  <c:v>30055</c:v>
                </c:pt>
                <c:pt idx="4579">
                  <c:v>30056</c:v>
                </c:pt>
                <c:pt idx="4580">
                  <c:v>30057</c:v>
                </c:pt>
                <c:pt idx="4581">
                  <c:v>30058</c:v>
                </c:pt>
                <c:pt idx="4582">
                  <c:v>30059</c:v>
                </c:pt>
                <c:pt idx="4583">
                  <c:v>30060</c:v>
                </c:pt>
                <c:pt idx="4584">
                  <c:v>30061</c:v>
                </c:pt>
                <c:pt idx="4585">
                  <c:v>30062</c:v>
                </c:pt>
                <c:pt idx="4586">
                  <c:v>30063</c:v>
                </c:pt>
                <c:pt idx="4587">
                  <c:v>30064</c:v>
                </c:pt>
                <c:pt idx="4588">
                  <c:v>30065</c:v>
                </c:pt>
                <c:pt idx="4589">
                  <c:v>30066</c:v>
                </c:pt>
                <c:pt idx="4590">
                  <c:v>30067</c:v>
                </c:pt>
                <c:pt idx="4591">
                  <c:v>30068</c:v>
                </c:pt>
                <c:pt idx="4592">
                  <c:v>30069</c:v>
                </c:pt>
                <c:pt idx="4593">
                  <c:v>30070</c:v>
                </c:pt>
                <c:pt idx="4594">
                  <c:v>30071</c:v>
                </c:pt>
                <c:pt idx="4595">
                  <c:v>30072</c:v>
                </c:pt>
                <c:pt idx="4596">
                  <c:v>30073</c:v>
                </c:pt>
                <c:pt idx="4597">
                  <c:v>30074</c:v>
                </c:pt>
                <c:pt idx="4598">
                  <c:v>30075</c:v>
                </c:pt>
                <c:pt idx="4599">
                  <c:v>30076</c:v>
                </c:pt>
                <c:pt idx="4600">
                  <c:v>30077</c:v>
                </c:pt>
                <c:pt idx="4601">
                  <c:v>30078</c:v>
                </c:pt>
                <c:pt idx="4602">
                  <c:v>30079</c:v>
                </c:pt>
                <c:pt idx="4603">
                  <c:v>30080</c:v>
                </c:pt>
                <c:pt idx="4604">
                  <c:v>30081</c:v>
                </c:pt>
                <c:pt idx="4605">
                  <c:v>30082</c:v>
                </c:pt>
                <c:pt idx="4606">
                  <c:v>30083</c:v>
                </c:pt>
                <c:pt idx="4607">
                  <c:v>30084</c:v>
                </c:pt>
                <c:pt idx="4608">
                  <c:v>30085</c:v>
                </c:pt>
                <c:pt idx="4609">
                  <c:v>30086</c:v>
                </c:pt>
                <c:pt idx="4610">
                  <c:v>30087</c:v>
                </c:pt>
                <c:pt idx="4611">
                  <c:v>30088</c:v>
                </c:pt>
                <c:pt idx="4612">
                  <c:v>30089</c:v>
                </c:pt>
                <c:pt idx="4613">
                  <c:v>30090</c:v>
                </c:pt>
                <c:pt idx="4614">
                  <c:v>30091</c:v>
                </c:pt>
                <c:pt idx="4615">
                  <c:v>30092</c:v>
                </c:pt>
                <c:pt idx="4616">
                  <c:v>30093</c:v>
                </c:pt>
                <c:pt idx="4617">
                  <c:v>30094</c:v>
                </c:pt>
                <c:pt idx="4618">
                  <c:v>30095</c:v>
                </c:pt>
                <c:pt idx="4619">
                  <c:v>30096</c:v>
                </c:pt>
                <c:pt idx="4620">
                  <c:v>30097</c:v>
                </c:pt>
                <c:pt idx="4621">
                  <c:v>30098</c:v>
                </c:pt>
                <c:pt idx="4622">
                  <c:v>30099</c:v>
                </c:pt>
                <c:pt idx="4623">
                  <c:v>30100</c:v>
                </c:pt>
                <c:pt idx="4624">
                  <c:v>30101</c:v>
                </c:pt>
                <c:pt idx="4625">
                  <c:v>30102</c:v>
                </c:pt>
                <c:pt idx="4626">
                  <c:v>30103</c:v>
                </c:pt>
                <c:pt idx="4627">
                  <c:v>30104</c:v>
                </c:pt>
                <c:pt idx="4628">
                  <c:v>30105</c:v>
                </c:pt>
                <c:pt idx="4629">
                  <c:v>30106</c:v>
                </c:pt>
                <c:pt idx="4630">
                  <c:v>30107</c:v>
                </c:pt>
                <c:pt idx="4631">
                  <c:v>30108</c:v>
                </c:pt>
                <c:pt idx="4632">
                  <c:v>30109</c:v>
                </c:pt>
                <c:pt idx="4633">
                  <c:v>30110</c:v>
                </c:pt>
                <c:pt idx="4634">
                  <c:v>30111</c:v>
                </c:pt>
                <c:pt idx="4635">
                  <c:v>30112</c:v>
                </c:pt>
                <c:pt idx="4636">
                  <c:v>30113</c:v>
                </c:pt>
                <c:pt idx="4637">
                  <c:v>30114</c:v>
                </c:pt>
                <c:pt idx="4638">
                  <c:v>30115</c:v>
                </c:pt>
                <c:pt idx="4639">
                  <c:v>30116</c:v>
                </c:pt>
                <c:pt idx="4640">
                  <c:v>30117</c:v>
                </c:pt>
                <c:pt idx="4641">
                  <c:v>30118</c:v>
                </c:pt>
                <c:pt idx="4642">
                  <c:v>30119</c:v>
                </c:pt>
                <c:pt idx="4643">
                  <c:v>30120</c:v>
                </c:pt>
                <c:pt idx="4644">
                  <c:v>30121</c:v>
                </c:pt>
                <c:pt idx="4645">
                  <c:v>30122</c:v>
                </c:pt>
                <c:pt idx="4646">
                  <c:v>30123</c:v>
                </c:pt>
                <c:pt idx="4647">
                  <c:v>30124</c:v>
                </c:pt>
                <c:pt idx="4648">
                  <c:v>30125</c:v>
                </c:pt>
                <c:pt idx="4649">
                  <c:v>30126</c:v>
                </c:pt>
                <c:pt idx="4650">
                  <c:v>30127</c:v>
                </c:pt>
                <c:pt idx="4651">
                  <c:v>30128</c:v>
                </c:pt>
                <c:pt idx="4652">
                  <c:v>30129</c:v>
                </c:pt>
                <c:pt idx="4653">
                  <c:v>30130</c:v>
                </c:pt>
                <c:pt idx="4654">
                  <c:v>30131</c:v>
                </c:pt>
                <c:pt idx="4655">
                  <c:v>30132</c:v>
                </c:pt>
                <c:pt idx="4656">
                  <c:v>30133</c:v>
                </c:pt>
                <c:pt idx="4657">
                  <c:v>30134</c:v>
                </c:pt>
                <c:pt idx="4658">
                  <c:v>30135</c:v>
                </c:pt>
                <c:pt idx="4659">
                  <c:v>30136</c:v>
                </c:pt>
                <c:pt idx="4660">
                  <c:v>30137</c:v>
                </c:pt>
                <c:pt idx="4661">
                  <c:v>30138</c:v>
                </c:pt>
                <c:pt idx="4662">
                  <c:v>30139</c:v>
                </c:pt>
                <c:pt idx="4663">
                  <c:v>30140</c:v>
                </c:pt>
                <c:pt idx="4664">
                  <c:v>30141</c:v>
                </c:pt>
                <c:pt idx="4665">
                  <c:v>30142</c:v>
                </c:pt>
                <c:pt idx="4666">
                  <c:v>30143</c:v>
                </c:pt>
                <c:pt idx="4667">
                  <c:v>30144</c:v>
                </c:pt>
                <c:pt idx="4668">
                  <c:v>30145</c:v>
                </c:pt>
                <c:pt idx="4669">
                  <c:v>30146</c:v>
                </c:pt>
                <c:pt idx="4670">
                  <c:v>30147</c:v>
                </c:pt>
                <c:pt idx="4671">
                  <c:v>30148</c:v>
                </c:pt>
                <c:pt idx="4672">
                  <c:v>30149</c:v>
                </c:pt>
                <c:pt idx="4673">
                  <c:v>30150</c:v>
                </c:pt>
                <c:pt idx="4674">
                  <c:v>30151</c:v>
                </c:pt>
                <c:pt idx="4675">
                  <c:v>30152</c:v>
                </c:pt>
                <c:pt idx="4676">
                  <c:v>30153</c:v>
                </c:pt>
                <c:pt idx="4677">
                  <c:v>30154</c:v>
                </c:pt>
                <c:pt idx="4678">
                  <c:v>30155</c:v>
                </c:pt>
                <c:pt idx="4679">
                  <c:v>30156</c:v>
                </c:pt>
                <c:pt idx="4680">
                  <c:v>30157</c:v>
                </c:pt>
                <c:pt idx="4681">
                  <c:v>30158</c:v>
                </c:pt>
                <c:pt idx="4682">
                  <c:v>30159</c:v>
                </c:pt>
                <c:pt idx="4683">
                  <c:v>30160</c:v>
                </c:pt>
                <c:pt idx="4684">
                  <c:v>30161</c:v>
                </c:pt>
                <c:pt idx="4685">
                  <c:v>30162</c:v>
                </c:pt>
                <c:pt idx="4686">
                  <c:v>30163</c:v>
                </c:pt>
                <c:pt idx="4687">
                  <c:v>30164</c:v>
                </c:pt>
                <c:pt idx="4688">
                  <c:v>30165</c:v>
                </c:pt>
                <c:pt idx="4689">
                  <c:v>30166</c:v>
                </c:pt>
                <c:pt idx="4690">
                  <c:v>30167</c:v>
                </c:pt>
                <c:pt idx="4691">
                  <c:v>30168</c:v>
                </c:pt>
                <c:pt idx="4692">
                  <c:v>30169</c:v>
                </c:pt>
                <c:pt idx="4693">
                  <c:v>30170</c:v>
                </c:pt>
                <c:pt idx="4694">
                  <c:v>30171</c:v>
                </c:pt>
                <c:pt idx="4695">
                  <c:v>30172</c:v>
                </c:pt>
                <c:pt idx="4696">
                  <c:v>30173</c:v>
                </c:pt>
                <c:pt idx="4697">
                  <c:v>30174</c:v>
                </c:pt>
                <c:pt idx="4698">
                  <c:v>30175</c:v>
                </c:pt>
                <c:pt idx="4699">
                  <c:v>30176</c:v>
                </c:pt>
                <c:pt idx="4700">
                  <c:v>30177</c:v>
                </c:pt>
                <c:pt idx="4701">
                  <c:v>30178</c:v>
                </c:pt>
                <c:pt idx="4702">
                  <c:v>30179</c:v>
                </c:pt>
                <c:pt idx="4703">
                  <c:v>30180</c:v>
                </c:pt>
                <c:pt idx="4704">
                  <c:v>30181</c:v>
                </c:pt>
                <c:pt idx="4705">
                  <c:v>30182</c:v>
                </c:pt>
                <c:pt idx="4706">
                  <c:v>30183</c:v>
                </c:pt>
                <c:pt idx="4707">
                  <c:v>30184</c:v>
                </c:pt>
                <c:pt idx="4708">
                  <c:v>30185</c:v>
                </c:pt>
                <c:pt idx="4709">
                  <c:v>30186</c:v>
                </c:pt>
                <c:pt idx="4710">
                  <c:v>30187</c:v>
                </c:pt>
                <c:pt idx="4711">
                  <c:v>30188</c:v>
                </c:pt>
                <c:pt idx="4712">
                  <c:v>30189</c:v>
                </c:pt>
                <c:pt idx="4713">
                  <c:v>30190</c:v>
                </c:pt>
                <c:pt idx="4714">
                  <c:v>30191</c:v>
                </c:pt>
                <c:pt idx="4715">
                  <c:v>30192</c:v>
                </c:pt>
                <c:pt idx="4716">
                  <c:v>30193</c:v>
                </c:pt>
                <c:pt idx="4717">
                  <c:v>30194</c:v>
                </c:pt>
                <c:pt idx="4718">
                  <c:v>30195</c:v>
                </c:pt>
                <c:pt idx="4719">
                  <c:v>30196</c:v>
                </c:pt>
                <c:pt idx="4720">
                  <c:v>30197</c:v>
                </c:pt>
                <c:pt idx="4721">
                  <c:v>30198</c:v>
                </c:pt>
                <c:pt idx="4722">
                  <c:v>30199</c:v>
                </c:pt>
                <c:pt idx="4723">
                  <c:v>30200</c:v>
                </c:pt>
                <c:pt idx="4724">
                  <c:v>30201</c:v>
                </c:pt>
                <c:pt idx="4725">
                  <c:v>30202</c:v>
                </c:pt>
                <c:pt idx="4726">
                  <c:v>30203</c:v>
                </c:pt>
                <c:pt idx="4727">
                  <c:v>30204</c:v>
                </c:pt>
                <c:pt idx="4728">
                  <c:v>30205</c:v>
                </c:pt>
                <c:pt idx="4729">
                  <c:v>30206</c:v>
                </c:pt>
                <c:pt idx="4730">
                  <c:v>30207</c:v>
                </c:pt>
                <c:pt idx="4731">
                  <c:v>30208</c:v>
                </c:pt>
                <c:pt idx="4732">
                  <c:v>30209</c:v>
                </c:pt>
                <c:pt idx="4733">
                  <c:v>30210</c:v>
                </c:pt>
                <c:pt idx="4734">
                  <c:v>30211</c:v>
                </c:pt>
                <c:pt idx="4735">
                  <c:v>30212</c:v>
                </c:pt>
                <c:pt idx="4736">
                  <c:v>30213</c:v>
                </c:pt>
                <c:pt idx="4737">
                  <c:v>30214</c:v>
                </c:pt>
                <c:pt idx="4738">
                  <c:v>30215</c:v>
                </c:pt>
                <c:pt idx="4739">
                  <c:v>30216</c:v>
                </c:pt>
                <c:pt idx="4740">
                  <c:v>30217</c:v>
                </c:pt>
                <c:pt idx="4741">
                  <c:v>30218</c:v>
                </c:pt>
                <c:pt idx="4742">
                  <c:v>30219</c:v>
                </c:pt>
                <c:pt idx="4743">
                  <c:v>30220</c:v>
                </c:pt>
                <c:pt idx="4744">
                  <c:v>30221</c:v>
                </c:pt>
                <c:pt idx="4745">
                  <c:v>30222</c:v>
                </c:pt>
                <c:pt idx="4746">
                  <c:v>30223</c:v>
                </c:pt>
                <c:pt idx="4747">
                  <c:v>30224</c:v>
                </c:pt>
                <c:pt idx="4748">
                  <c:v>30225</c:v>
                </c:pt>
                <c:pt idx="4749">
                  <c:v>30226</c:v>
                </c:pt>
                <c:pt idx="4750">
                  <c:v>30227</c:v>
                </c:pt>
                <c:pt idx="4751">
                  <c:v>30228</c:v>
                </c:pt>
                <c:pt idx="4752">
                  <c:v>30229</c:v>
                </c:pt>
                <c:pt idx="4753">
                  <c:v>30230</c:v>
                </c:pt>
                <c:pt idx="4754">
                  <c:v>30231</c:v>
                </c:pt>
                <c:pt idx="4755">
                  <c:v>30232</c:v>
                </c:pt>
                <c:pt idx="4756">
                  <c:v>30233</c:v>
                </c:pt>
                <c:pt idx="4757">
                  <c:v>30234</c:v>
                </c:pt>
                <c:pt idx="4758">
                  <c:v>30235</c:v>
                </c:pt>
                <c:pt idx="4759">
                  <c:v>30236</c:v>
                </c:pt>
                <c:pt idx="4760">
                  <c:v>30237</c:v>
                </c:pt>
                <c:pt idx="4761">
                  <c:v>30238</c:v>
                </c:pt>
                <c:pt idx="4762">
                  <c:v>30239</c:v>
                </c:pt>
                <c:pt idx="4763">
                  <c:v>30240</c:v>
                </c:pt>
                <c:pt idx="4764">
                  <c:v>30241</c:v>
                </c:pt>
                <c:pt idx="4765">
                  <c:v>30242</c:v>
                </c:pt>
                <c:pt idx="4766">
                  <c:v>30243</c:v>
                </c:pt>
                <c:pt idx="4767">
                  <c:v>30244</c:v>
                </c:pt>
                <c:pt idx="4768">
                  <c:v>30245</c:v>
                </c:pt>
                <c:pt idx="4769">
                  <c:v>30246</c:v>
                </c:pt>
                <c:pt idx="4770">
                  <c:v>30247</c:v>
                </c:pt>
                <c:pt idx="4771">
                  <c:v>30248</c:v>
                </c:pt>
                <c:pt idx="4772">
                  <c:v>30249</c:v>
                </c:pt>
                <c:pt idx="4773">
                  <c:v>30250</c:v>
                </c:pt>
                <c:pt idx="4774">
                  <c:v>30251</c:v>
                </c:pt>
                <c:pt idx="4775">
                  <c:v>30252</c:v>
                </c:pt>
                <c:pt idx="4776">
                  <c:v>30253</c:v>
                </c:pt>
                <c:pt idx="4777">
                  <c:v>30254</c:v>
                </c:pt>
                <c:pt idx="4778">
                  <c:v>30255</c:v>
                </c:pt>
                <c:pt idx="4779">
                  <c:v>30256</c:v>
                </c:pt>
                <c:pt idx="4780">
                  <c:v>30257</c:v>
                </c:pt>
                <c:pt idx="4781">
                  <c:v>30258</c:v>
                </c:pt>
                <c:pt idx="4782">
                  <c:v>30259</c:v>
                </c:pt>
                <c:pt idx="4783">
                  <c:v>30260</c:v>
                </c:pt>
                <c:pt idx="4784">
                  <c:v>30261</c:v>
                </c:pt>
                <c:pt idx="4785">
                  <c:v>30262</c:v>
                </c:pt>
                <c:pt idx="4786">
                  <c:v>30263</c:v>
                </c:pt>
                <c:pt idx="4787">
                  <c:v>30264</c:v>
                </c:pt>
                <c:pt idx="4788">
                  <c:v>30265</c:v>
                </c:pt>
                <c:pt idx="4789">
                  <c:v>30266</c:v>
                </c:pt>
                <c:pt idx="4790">
                  <c:v>30267</c:v>
                </c:pt>
                <c:pt idx="4791">
                  <c:v>30268</c:v>
                </c:pt>
                <c:pt idx="4792">
                  <c:v>30269</c:v>
                </c:pt>
                <c:pt idx="4793">
                  <c:v>30270</c:v>
                </c:pt>
                <c:pt idx="4794">
                  <c:v>30271</c:v>
                </c:pt>
                <c:pt idx="4795">
                  <c:v>30272</c:v>
                </c:pt>
                <c:pt idx="4796">
                  <c:v>30273</c:v>
                </c:pt>
                <c:pt idx="4797">
                  <c:v>30274</c:v>
                </c:pt>
                <c:pt idx="4798">
                  <c:v>30275</c:v>
                </c:pt>
                <c:pt idx="4799">
                  <c:v>30276</c:v>
                </c:pt>
                <c:pt idx="4800">
                  <c:v>30277</c:v>
                </c:pt>
                <c:pt idx="4801">
                  <c:v>30278</c:v>
                </c:pt>
                <c:pt idx="4802">
                  <c:v>30279</c:v>
                </c:pt>
                <c:pt idx="4803">
                  <c:v>30280</c:v>
                </c:pt>
                <c:pt idx="4804">
                  <c:v>30281</c:v>
                </c:pt>
                <c:pt idx="4805">
                  <c:v>30282</c:v>
                </c:pt>
                <c:pt idx="4806">
                  <c:v>30283</c:v>
                </c:pt>
                <c:pt idx="4807">
                  <c:v>30284</c:v>
                </c:pt>
                <c:pt idx="4808">
                  <c:v>30285</c:v>
                </c:pt>
                <c:pt idx="4809">
                  <c:v>30286</c:v>
                </c:pt>
                <c:pt idx="4810">
                  <c:v>30287</c:v>
                </c:pt>
                <c:pt idx="4811">
                  <c:v>30288</c:v>
                </c:pt>
                <c:pt idx="4812">
                  <c:v>30289</c:v>
                </c:pt>
                <c:pt idx="4813">
                  <c:v>30290</c:v>
                </c:pt>
                <c:pt idx="4814">
                  <c:v>30291</c:v>
                </c:pt>
                <c:pt idx="4815">
                  <c:v>30292</c:v>
                </c:pt>
                <c:pt idx="4816">
                  <c:v>30293</c:v>
                </c:pt>
                <c:pt idx="4817">
                  <c:v>30294</c:v>
                </c:pt>
                <c:pt idx="4818">
                  <c:v>30295</c:v>
                </c:pt>
                <c:pt idx="4819">
                  <c:v>30296</c:v>
                </c:pt>
                <c:pt idx="4820">
                  <c:v>30297</c:v>
                </c:pt>
                <c:pt idx="4821">
                  <c:v>30298</c:v>
                </c:pt>
                <c:pt idx="4822">
                  <c:v>30299</c:v>
                </c:pt>
                <c:pt idx="4823">
                  <c:v>30300</c:v>
                </c:pt>
                <c:pt idx="4824">
                  <c:v>30301</c:v>
                </c:pt>
                <c:pt idx="4825">
                  <c:v>30302</c:v>
                </c:pt>
                <c:pt idx="4826">
                  <c:v>30303</c:v>
                </c:pt>
                <c:pt idx="4827">
                  <c:v>30304</c:v>
                </c:pt>
                <c:pt idx="4828">
                  <c:v>30305</c:v>
                </c:pt>
                <c:pt idx="4829">
                  <c:v>30306</c:v>
                </c:pt>
                <c:pt idx="4830">
                  <c:v>30307</c:v>
                </c:pt>
                <c:pt idx="4831">
                  <c:v>30308</c:v>
                </c:pt>
                <c:pt idx="4832">
                  <c:v>30309</c:v>
                </c:pt>
                <c:pt idx="4833">
                  <c:v>30310</c:v>
                </c:pt>
                <c:pt idx="4834">
                  <c:v>30311</c:v>
                </c:pt>
                <c:pt idx="4835">
                  <c:v>30312</c:v>
                </c:pt>
                <c:pt idx="4836">
                  <c:v>30313</c:v>
                </c:pt>
                <c:pt idx="4837">
                  <c:v>30314</c:v>
                </c:pt>
                <c:pt idx="4838">
                  <c:v>30315</c:v>
                </c:pt>
                <c:pt idx="4839">
                  <c:v>30316</c:v>
                </c:pt>
                <c:pt idx="4840">
                  <c:v>30317</c:v>
                </c:pt>
                <c:pt idx="4841">
                  <c:v>30318</c:v>
                </c:pt>
                <c:pt idx="4842">
                  <c:v>30319</c:v>
                </c:pt>
                <c:pt idx="4843">
                  <c:v>30320</c:v>
                </c:pt>
                <c:pt idx="4844">
                  <c:v>30321</c:v>
                </c:pt>
                <c:pt idx="4845">
                  <c:v>30322</c:v>
                </c:pt>
                <c:pt idx="4846">
                  <c:v>30323</c:v>
                </c:pt>
                <c:pt idx="4847">
                  <c:v>30324</c:v>
                </c:pt>
                <c:pt idx="4848">
                  <c:v>30325</c:v>
                </c:pt>
                <c:pt idx="4849">
                  <c:v>30326</c:v>
                </c:pt>
                <c:pt idx="4850">
                  <c:v>30327</c:v>
                </c:pt>
                <c:pt idx="4851">
                  <c:v>30328</c:v>
                </c:pt>
                <c:pt idx="4852">
                  <c:v>30329</c:v>
                </c:pt>
                <c:pt idx="4853">
                  <c:v>30330</c:v>
                </c:pt>
                <c:pt idx="4854">
                  <c:v>30331</c:v>
                </c:pt>
                <c:pt idx="4855">
                  <c:v>30332</c:v>
                </c:pt>
                <c:pt idx="4856">
                  <c:v>30333</c:v>
                </c:pt>
                <c:pt idx="4857">
                  <c:v>30334</c:v>
                </c:pt>
                <c:pt idx="4858">
                  <c:v>30335</c:v>
                </c:pt>
                <c:pt idx="4859">
                  <c:v>30336</c:v>
                </c:pt>
                <c:pt idx="4860">
                  <c:v>30337</c:v>
                </c:pt>
                <c:pt idx="4861">
                  <c:v>30338</c:v>
                </c:pt>
                <c:pt idx="4862">
                  <c:v>30339</c:v>
                </c:pt>
                <c:pt idx="4863">
                  <c:v>30340</c:v>
                </c:pt>
                <c:pt idx="4864">
                  <c:v>30341</c:v>
                </c:pt>
                <c:pt idx="4865">
                  <c:v>30342</c:v>
                </c:pt>
                <c:pt idx="4866">
                  <c:v>30343</c:v>
                </c:pt>
                <c:pt idx="4867">
                  <c:v>30344</c:v>
                </c:pt>
                <c:pt idx="4868">
                  <c:v>30345</c:v>
                </c:pt>
                <c:pt idx="4869">
                  <c:v>30346</c:v>
                </c:pt>
                <c:pt idx="4870">
                  <c:v>30347</c:v>
                </c:pt>
                <c:pt idx="4871">
                  <c:v>30348</c:v>
                </c:pt>
                <c:pt idx="4872">
                  <c:v>30349</c:v>
                </c:pt>
                <c:pt idx="4873">
                  <c:v>30350</c:v>
                </c:pt>
                <c:pt idx="4874">
                  <c:v>30351</c:v>
                </c:pt>
                <c:pt idx="4875">
                  <c:v>30352</c:v>
                </c:pt>
                <c:pt idx="4876">
                  <c:v>30353</c:v>
                </c:pt>
                <c:pt idx="4877">
                  <c:v>30354</c:v>
                </c:pt>
                <c:pt idx="4878">
                  <c:v>30355</c:v>
                </c:pt>
                <c:pt idx="4879">
                  <c:v>30356</c:v>
                </c:pt>
                <c:pt idx="4880">
                  <c:v>30357</c:v>
                </c:pt>
                <c:pt idx="4881">
                  <c:v>30358</c:v>
                </c:pt>
                <c:pt idx="4882">
                  <c:v>30359</c:v>
                </c:pt>
                <c:pt idx="4883">
                  <c:v>30360</c:v>
                </c:pt>
                <c:pt idx="4884">
                  <c:v>30361</c:v>
                </c:pt>
                <c:pt idx="4885">
                  <c:v>30362</c:v>
                </c:pt>
                <c:pt idx="4886">
                  <c:v>30363</c:v>
                </c:pt>
                <c:pt idx="4887">
                  <c:v>30364</c:v>
                </c:pt>
                <c:pt idx="4888">
                  <c:v>30365</c:v>
                </c:pt>
                <c:pt idx="4889">
                  <c:v>30366</c:v>
                </c:pt>
                <c:pt idx="4890">
                  <c:v>30367</c:v>
                </c:pt>
                <c:pt idx="4891">
                  <c:v>30368</c:v>
                </c:pt>
                <c:pt idx="4892">
                  <c:v>30369</c:v>
                </c:pt>
                <c:pt idx="4893">
                  <c:v>30370</c:v>
                </c:pt>
                <c:pt idx="4894">
                  <c:v>30371</c:v>
                </c:pt>
                <c:pt idx="4895">
                  <c:v>30372</c:v>
                </c:pt>
                <c:pt idx="4896">
                  <c:v>30373</c:v>
                </c:pt>
                <c:pt idx="4897">
                  <c:v>30374</c:v>
                </c:pt>
                <c:pt idx="4898">
                  <c:v>30375</c:v>
                </c:pt>
                <c:pt idx="4899">
                  <c:v>30376</c:v>
                </c:pt>
                <c:pt idx="4900">
                  <c:v>30377</c:v>
                </c:pt>
                <c:pt idx="4901">
                  <c:v>30378</c:v>
                </c:pt>
                <c:pt idx="4902">
                  <c:v>30379</c:v>
                </c:pt>
                <c:pt idx="4903">
                  <c:v>30380</c:v>
                </c:pt>
                <c:pt idx="4904">
                  <c:v>30381</c:v>
                </c:pt>
                <c:pt idx="4905">
                  <c:v>30382</c:v>
                </c:pt>
                <c:pt idx="4906">
                  <c:v>30383</c:v>
                </c:pt>
                <c:pt idx="4907">
                  <c:v>30384</c:v>
                </c:pt>
                <c:pt idx="4908">
                  <c:v>30385</c:v>
                </c:pt>
                <c:pt idx="4909">
                  <c:v>30386</c:v>
                </c:pt>
                <c:pt idx="4910">
                  <c:v>30387</c:v>
                </c:pt>
                <c:pt idx="4911">
                  <c:v>30388</c:v>
                </c:pt>
                <c:pt idx="4912">
                  <c:v>30389</c:v>
                </c:pt>
                <c:pt idx="4913">
                  <c:v>30390</c:v>
                </c:pt>
                <c:pt idx="4914">
                  <c:v>30391</c:v>
                </c:pt>
                <c:pt idx="4915">
                  <c:v>30392</c:v>
                </c:pt>
                <c:pt idx="4916">
                  <c:v>30393</c:v>
                </c:pt>
                <c:pt idx="4917">
                  <c:v>30394</c:v>
                </c:pt>
                <c:pt idx="4918">
                  <c:v>30395</c:v>
                </c:pt>
                <c:pt idx="4919">
                  <c:v>30396</c:v>
                </c:pt>
                <c:pt idx="4920">
                  <c:v>30397</c:v>
                </c:pt>
                <c:pt idx="4921">
                  <c:v>30398</c:v>
                </c:pt>
                <c:pt idx="4922">
                  <c:v>30399</c:v>
                </c:pt>
                <c:pt idx="4923">
                  <c:v>30400</c:v>
                </c:pt>
                <c:pt idx="4924">
                  <c:v>30401</c:v>
                </c:pt>
                <c:pt idx="4925">
                  <c:v>30402</c:v>
                </c:pt>
                <c:pt idx="4926">
                  <c:v>30403</c:v>
                </c:pt>
                <c:pt idx="4927">
                  <c:v>30404</c:v>
                </c:pt>
                <c:pt idx="4928">
                  <c:v>30405</c:v>
                </c:pt>
                <c:pt idx="4929">
                  <c:v>30406</c:v>
                </c:pt>
                <c:pt idx="4930">
                  <c:v>30407</c:v>
                </c:pt>
                <c:pt idx="4931">
                  <c:v>30408</c:v>
                </c:pt>
                <c:pt idx="4932">
                  <c:v>30409</c:v>
                </c:pt>
                <c:pt idx="4933">
                  <c:v>30410</c:v>
                </c:pt>
                <c:pt idx="4934">
                  <c:v>30411</c:v>
                </c:pt>
                <c:pt idx="4935">
                  <c:v>30412</c:v>
                </c:pt>
                <c:pt idx="4936">
                  <c:v>30413</c:v>
                </c:pt>
                <c:pt idx="4937">
                  <c:v>30414</c:v>
                </c:pt>
                <c:pt idx="4938">
                  <c:v>30415</c:v>
                </c:pt>
                <c:pt idx="4939">
                  <c:v>30416</c:v>
                </c:pt>
                <c:pt idx="4940">
                  <c:v>30417</c:v>
                </c:pt>
                <c:pt idx="4941">
                  <c:v>30418</c:v>
                </c:pt>
                <c:pt idx="4942">
                  <c:v>30419</c:v>
                </c:pt>
                <c:pt idx="4943">
                  <c:v>30420</c:v>
                </c:pt>
                <c:pt idx="4944">
                  <c:v>30421</c:v>
                </c:pt>
                <c:pt idx="4945">
                  <c:v>30422</c:v>
                </c:pt>
                <c:pt idx="4946">
                  <c:v>30423</c:v>
                </c:pt>
                <c:pt idx="4947">
                  <c:v>30424</c:v>
                </c:pt>
                <c:pt idx="4948">
                  <c:v>30425</c:v>
                </c:pt>
                <c:pt idx="4949">
                  <c:v>30426</c:v>
                </c:pt>
                <c:pt idx="4950">
                  <c:v>30427</c:v>
                </c:pt>
                <c:pt idx="4951">
                  <c:v>30428</c:v>
                </c:pt>
                <c:pt idx="4952">
                  <c:v>30429</c:v>
                </c:pt>
                <c:pt idx="4953">
                  <c:v>30430</c:v>
                </c:pt>
                <c:pt idx="4954">
                  <c:v>30431</c:v>
                </c:pt>
                <c:pt idx="4955">
                  <c:v>30432</c:v>
                </c:pt>
                <c:pt idx="4956">
                  <c:v>30433</c:v>
                </c:pt>
                <c:pt idx="4957">
                  <c:v>30434</c:v>
                </c:pt>
                <c:pt idx="4958">
                  <c:v>30435</c:v>
                </c:pt>
                <c:pt idx="4959">
                  <c:v>30436</c:v>
                </c:pt>
                <c:pt idx="4960">
                  <c:v>30437</c:v>
                </c:pt>
                <c:pt idx="4961">
                  <c:v>30438</c:v>
                </c:pt>
                <c:pt idx="4962">
                  <c:v>30439</c:v>
                </c:pt>
                <c:pt idx="4963">
                  <c:v>30440</c:v>
                </c:pt>
                <c:pt idx="4964">
                  <c:v>30441</c:v>
                </c:pt>
                <c:pt idx="4965">
                  <c:v>30442</c:v>
                </c:pt>
                <c:pt idx="4966">
                  <c:v>30443</c:v>
                </c:pt>
                <c:pt idx="4967">
                  <c:v>30444</c:v>
                </c:pt>
                <c:pt idx="4968">
                  <c:v>30445</c:v>
                </c:pt>
                <c:pt idx="4969">
                  <c:v>30446</c:v>
                </c:pt>
                <c:pt idx="4970">
                  <c:v>30447</c:v>
                </c:pt>
                <c:pt idx="4971">
                  <c:v>30448</c:v>
                </c:pt>
                <c:pt idx="4972">
                  <c:v>30449</c:v>
                </c:pt>
                <c:pt idx="4973">
                  <c:v>30450</c:v>
                </c:pt>
                <c:pt idx="4974">
                  <c:v>30451</c:v>
                </c:pt>
                <c:pt idx="4975">
                  <c:v>30452</c:v>
                </c:pt>
                <c:pt idx="4976">
                  <c:v>30453</c:v>
                </c:pt>
                <c:pt idx="4977">
                  <c:v>30454</c:v>
                </c:pt>
                <c:pt idx="4978">
                  <c:v>30455</c:v>
                </c:pt>
                <c:pt idx="4979">
                  <c:v>30456</c:v>
                </c:pt>
                <c:pt idx="4980">
                  <c:v>30457</c:v>
                </c:pt>
                <c:pt idx="4981">
                  <c:v>30458</c:v>
                </c:pt>
                <c:pt idx="4982">
                  <c:v>30459</c:v>
                </c:pt>
                <c:pt idx="4983">
                  <c:v>30460</c:v>
                </c:pt>
                <c:pt idx="4984">
                  <c:v>30461</c:v>
                </c:pt>
                <c:pt idx="4985">
                  <c:v>30462</c:v>
                </c:pt>
                <c:pt idx="4986">
                  <c:v>30463</c:v>
                </c:pt>
                <c:pt idx="4987">
                  <c:v>30464</c:v>
                </c:pt>
                <c:pt idx="4988">
                  <c:v>30465</c:v>
                </c:pt>
                <c:pt idx="4989">
                  <c:v>30466</c:v>
                </c:pt>
                <c:pt idx="4990">
                  <c:v>30467</c:v>
                </c:pt>
                <c:pt idx="4991">
                  <c:v>30468</c:v>
                </c:pt>
                <c:pt idx="4992">
                  <c:v>30469</c:v>
                </c:pt>
                <c:pt idx="4993">
                  <c:v>30470</c:v>
                </c:pt>
                <c:pt idx="4994">
                  <c:v>30471</c:v>
                </c:pt>
                <c:pt idx="4995">
                  <c:v>30472</c:v>
                </c:pt>
                <c:pt idx="4996">
                  <c:v>30473</c:v>
                </c:pt>
                <c:pt idx="4997">
                  <c:v>30474</c:v>
                </c:pt>
                <c:pt idx="4998">
                  <c:v>30475</c:v>
                </c:pt>
                <c:pt idx="4999">
                  <c:v>30476</c:v>
                </c:pt>
                <c:pt idx="5000">
                  <c:v>30477</c:v>
                </c:pt>
                <c:pt idx="5001">
                  <c:v>30478</c:v>
                </c:pt>
                <c:pt idx="5002">
                  <c:v>30479</c:v>
                </c:pt>
                <c:pt idx="5003">
                  <c:v>30480</c:v>
                </c:pt>
                <c:pt idx="5004">
                  <c:v>30481</c:v>
                </c:pt>
                <c:pt idx="5005">
                  <c:v>30482</c:v>
                </c:pt>
                <c:pt idx="5006">
                  <c:v>30483</c:v>
                </c:pt>
                <c:pt idx="5007">
                  <c:v>30484</c:v>
                </c:pt>
                <c:pt idx="5008">
                  <c:v>30485</c:v>
                </c:pt>
                <c:pt idx="5009">
                  <c:v>30486</c:v>
                </c:pt>
                <c:pt idx="5010">
                  <c:v>30487</c:v>
                </c:pt>
                <c:pt idx="5011">
                  <c:v>30488</c:v>
                </c:pt>
                <c:pt idx="5012">
                  <c:v>30489</c:v>
                </c:pt>
                <c:pt idx="5013">
                  <c:v>30490</c:v>
                </c:pt>
                <c:pt idx="5014">
                  <c:v>30491</c:v>
                </c:pt>
                <c:pt idx="5015">
                  <c:v>30492</c:v>
                </c:pt>
                <c:pt idx="5016">
                  <c:v>30493</c:v>
                </c:pt>
                <c:pt idx="5017">
                  <c:v>30494</c:v>
                </c:pt>
                <c:pt idx="5018">
                  <c:v>30495</c:v>
                </c:pt>
                <c:pt idx="5019">
                  <c:v>30496</c:v>
                </c:pt>
                <c:pt idx="5020">
                  <c:v>30497</c:v>
                </c:pt>
                <c:pt idx="5021">
                  <c:v>30498</c:v>
                </c:pt>
                <c:pt idx="5022">
                  <c:v>30499</c:v>
                </c:pt>
                <c:pt idx="5023">
                  <c:v>30500</c:v>
                </c:pt>
                <c:pt idx="5024">
                  <c:v>30501</c:v>
                </c:pt>
                <c:pt idx="5025">
                  <c:v>30502</c:v>
                </c:pt>
                <c:pt idx="5026">
                  <c:v>30503</c:v>
                </c:pt>
                <c:pt idx="5027">
                  <c:v>30504</c:v>
                </c:pt>
                <c:pt idx="5028">
                  <c:v>30505</c:v>
                </c:pt>
                <c:pt idx="5029">
                  <c:v>30506</c:v>
                </c:pt>
                <c:pt idx="5030">
                  <c:v>30507</c:v>
                </c:pt>
                <c:pt idx="5031">
                  <c:v>30508</c:v>
                </c:pt>
                <c:pt idx="5032">
                  <c:v>30509</c:v>
                </c:pt>
                <c:pt idx="5033">
                  <c:v>30510</c:v>
                </c:pt>
                <c:pt idx="5034">
                  <c:v>30511</c:v>
                </c:pt>
                <c:pt idx="5035">
                  <c:v>30512</c:v>
                </c:pt>
                <c:pt idx="5036">
                  <c:v>30513</c:v>
                </c:pt>
                <c:pt idx="5037">
                  <c:v>30514</c:v>
                </c:pt>
                <c:pt idx="5038">
                  <c:v>30515</c:v>
                </c:pt>
                <c:pt idx="5039">
                  <c:v>30516</c:v>
                </c:pt>
                <c:pt idx="5040">
                  <c:v>30517</c:v>
                </c:pt>
                <c:pt idx="5041">
                  <c:v>30518</c:v>
                </c:pt>
                <c:pt idx="5042">
                  <c:v>30519</c:v>
                </c:pt>
                <c:pt idx="5043">
                  <c:v>30520</c:v>
                </c:pt>
                <c:pt idx="5044">
                  <c:v>30521</c:v>
                </c:pt>
                <c:pt idx="5045">
                  <c:v>30522</c:v>
                </c:pt>
                <c:pt idx="5046">
                  <c:v>30523</c:v>
                </c:pt>
                <c:pt idx="5047">
                  <c:v>30524</c:v>
                </c:pt>
                <c:pt idx="5048">
                  <c:v>30525</c:v>
                </c:pt>
                <c:pt idx="5049">
                  <c:v>30526</c:v>
                </c:pt>
                <c:pt idx="5050">
                  <c:v>30527</c:v>
                </c:pt>
                <c:pt idx="5051">
                  <c:v>30528</c:v>
                </c:pt>
                <c:pt idx="5052">
                  <c:v>30529</c:v>
                </c:pt>
                <c:pt idx="5053">
                  <c:v>30530</c:v>
                </c:pt>
                <c:pt idx="5054">
                  <c:v>30531</c:v>
                </c:pt>
                <c:pt idx="5055">
                  <c:v>30532</c:v>
                </c:pt>
                <c:pt idx="5056">
                  <c:v>30533</c:v>
                </c:pt>
                <c:pt idx="5057">
                  <c:v>30534</c:v>
                </c:pt>
                <c:pt idx="5058">
                  <c:v>30535</c:v>
                </c:pt>
                <c:pt idx="5059">
                  <c:v>30536</c:v>
                </c:pt>
                <c:pt idx="5060">
                  <c:v>30537</c:v>
                </c:pt>
                <c:pt idx="5061">
                  <c:v>30538</c:v>
                </c:pt>
                <c:pt idx="5062">
                  <c:v>30539</c:v>
                </c:pt>
                <c:pt idx="5063">
                  <c:v>30540</c:v>
                </c:pt>
                <c:pt idx="5064">
                  <c:v>30541</c:v>
                </c:pt>
                <c:pt idx="5065">
                  <c:v>30542</c:v>
                </c:pt>
                <c:pt idx="5066">
                  <c:v>30543</c:v>
                </c:pt>
                <c:pt idx="5067">
                  <c:v>30544</c:v>
                </c:pt>
                <c:pt idx="5068">
                  <c:v>30545</c:v>
                </c:pt>
                <c:pt idx="5069">
                  <c:v>30546</c:v>
                </c:pt>
                <c:pt idx="5070">
                  <c:v>30547</c:v>
                </c:pt>
                <c:pt idx="5071">
                  <c:v>30548</c:v>
                </c:pt>
                <c:pt idx="5072">
                  <c:v>30549</c:v>
                </c:pt>
                <c:pt idx="5073">
                  <c:v>30550</c:v>
                </c:pt>
                <c:pt idx="5074">
                  <c:v>30551</c:v>
                </c:pt>
                <c:pt idx="5075">
                  <c:v>30552</c:v>
                </c:pt>
                <c:pt idx="5076">
                  <c:v>30553</c:v>
                </c:pt>
                <c:pt idx="5077">
                  <c:v>30554</c:v>
                </c:pt>
                <c:pt idx="5078">
                  <c:v>30555</c:v>
                </c:pt>
                <c:pt idx="5079">
                  <c:v>30556</c:v>
                </c:pt>
                <c:pt idx="5080">
                  <c:v>30557</c:v>
                </c:pt>
                <c:pt idx="5081">
                  <c:v>30558</c:v>
                </c:pt>
                <c:pt idx="5082">
                  <c:v>30559</c:v>
                </c:pt>
                <c:pt idx="5083">
                  <c:v>30560</c:v>
                </c:pt>
                <c:pt idx="5084">
                  <c:v>30561</c:v>
                </c:pt>
                <c:pt idx="5085">
                  <c:v>30562</c:v>
                </c:pt>
                <c:pt idx="5086">
                  <c:v>30563</c:v>
                </c:pt>
                <c:pt idx="5087">
                  <c:v>30564</c:v>
                </c:pt>
                <c:pt idx="5088">
                  <c:v>30565</c:v>
                </c:pt>
                <c:pt idx="5089">
                  <c:v>30566</c:v>
                </c:pt>
                <c:pt idx="5090">
                  <c:v>30567</c:v>
                </c:pt>
                <c:pt idx="5091">
                  <c:v>30568</c:v>
                </c:pt>
                <c:pt idx="5092">
                  <c:v>30569</c:v>
                </c:pt>
                <c:pt idx="5093">
                  <c:v>30570</c:v>
                </c:pt>
                <c:pt idx="5094">
                  <c:v>30571</c:v>
                </c:pt>
                <c:pt idx="5095">
                  <c:v>30572</c:v>
                </c:pt>
                <c:pt idx="5096">
                  <c:v>30573</c:v>
                </c:pt>
                <c:pt idx="5097">
                  <c:v>30574</c:v>
                </c:pt>
                <c:pt idx="5098">
                  <c:v>30575</c:v>
                </c:pt>
                <c:pt idx="5099">
                  <c:v>30576</c:v>
                </c:pt>
                <c:pt idx="5100">
                  <c:v>30577</c:v>
                </c:pt>
                <c:pt idx="5101">
                  <c:v>30578</c:v>
                </c:pt>
                <c:pt idx="5102">
                  <c:v>30579</c:v>
                </c:pt>
                <c:pt idx="5103">
                  <c:v>30580</c:v>
                </c:pt>
                <c:pt idx="5104">
                  <c:v>30581</c:v>
                </c:pt>
                <c:pt idx="5105">
                  <c:v>30582</c:v>
                </c:pt>
                <c:pt idx="5106">
                  <c:v>30583</c:v>
                </c:pt>
                <c:pt idx="5107">
                  <c:v>30584</c:v>
                </c:pt>
                <c:pt idx="5108">
                  <c:v>30585</c:v>
                </c:pt>
                <c:pt idx="5109">
                  <c:v>30586</c:v>
                </c:pt>
                <c:pt idx="5110">
                  <c:v>30587</c:v>
                </c:pt>
                <c:pt idx="5111">
                  <c:v>30588</c:v>
                </c:pt>
                <c:pt idx="5112">
                  <c:v>30589</c:v>
                </c:pt>
                <c:pt idx="5113">
                  <c:v>30590</c:v>
                </c:pt>
                <c:pt idx="5114">
                  <c:v>30591</c:v>
                </c:pt>
                <c:pt idx="5115">
                  <c:v>30592</c:v>
                </c:pt>
                <c:pt idx="5116">
                  <c:v>30593</c:v>
                </c:pt>
                <c:pt idx="5117">
                  <c:v>30594</c:v>
                </c:pt>
                <c:pt idx="5118">
                  <c:v>30595</c:v>
                </c:pt>
                <c:pt idx="5119">
                  <c:v>30596</c:v>
                </c:pt>
                <c:pt idx="5120">
                  <c:v>30597</c:v>
                </c:pt>
                <c:pt idx="5121">
                  <c:v>30598</c:v>
                </c:pt>
                <c:pt idx="5122">
                  <c:v>30599</c:v>
                </c:pt>
                <c:pt idx="5123">
                  <c:v>30600</c:v>
                </c:pt>
                <c:pt idx="5124">
                  <c:v>30601</c:v>
                </c:pt>
                <c:pt idx="5125">
                  <c:v>30602</c:v>
                </c:pt>
                <c:pt idx="5126">
                  <c:v>30603</c:v>
                </c:pt>
                <c:pt idx="5127">
                  <c:v>30604</c:v>
                </c:pt>
                <c:pt idx="5128">
                  <c:v>30605</c:v>
                </c:pt>
                <c:pt idx="5129">
                  <c:v>30606</c:v>
                </c:pt>
                <c:pt idx="5130">
                  <c:v>30607</c:v>
                </c:pt>
                <c:pt idx="5131">
                  <c:v>30608</c:v>
                </c:pt>
                <c:pt idx="5132">
                  <c:v>30609</c:v>
                </c:pt>
                <c:pt idx="5133">
                  <c:v>30610</c:v>
                </c:pt>
                <c:pt idx="5134">
                  <c:v>30611</c:v>
                </c:pt>
                <c:pt idx="5135">
                  <c:v>30612</c:v>
                </c:pt>
                <c:pt idx="5136">
                  <c:v>30613</c:v>
                </c:pt>
                <c:pt idx="5137">
                  <c:v>30614</c:v>
                </c:pt>
                <c:pt idx="5138">
                  <c:v>30615</c:v>
                </c:pt>
                <c:pt idx="5139">
                  <c:v>30616</c:v>
                </c:pt>
                <c:pt idx="5140">
                  <c:v>30617</c:v>
                </c:pt>
                <c:pt idx="5141">
                  <c:v>30618</c:v>
                </c:pt>
                <c:pt idx="5142">
                  <c:v>30619</c:v>
                </c:pt>
                <c:pt idx="5143">
                  <c:v>30620</c:v>
                </c:pt>
                <c:pt idx="5144">
                  <c:v>30621</c:v>
                </c:pt>
                <c:pt idx="5145">
                  <c:v>30622</c:v>
                </c:pt>
                <c:pt idx="5146">
                  <c:v>30623</c:v>
                </c:pt>
                <c:pt idx="5147">
                  <c:v>30624</c:v>
                </c:pt>
                <c:pt idx="5148">
                  <c:v>30625</c:v>
                </c:pt>
                <c:pt idx="5149">
                  <c:v>30626</c:v>
                </c:pt>
                <c:pt idx="5150">
                  <c:v>30627</c:v>
                </c:pt>
                <c:pt idx="5151">
                  <c:v>30628</c:v>
                </c:pt>
                <c:pt idx="5152">
                  <c:v>30629</c:v>
                </c:pt>
                <c:pt idx="5153">
                  <c:v>30630</c:v>
                </c:pt>
                <c:pt idx="5154">
                  <c:v>30631</c:v>
                </c:pt>
                <c:pt idx="5155">
                  <c:v>30632</c:v>
                </c:pt>
                <c:pt idx="5156">
                  <c:v>30633</c:v>
                </c:pt>
                <c:pt idx="5157">
                  <c:v>30634</c:v>
                </c:pt>
                <c:pt idx="5158">
                  <c:v>30635</c:v>
                </c:pt>
                <c:pt idx="5159">
                  <c:v>30636</c:v>
                </c:pt>
                <c:pt idx="5160">
                  <c:v>30637</c:v>
                </c:pt>
                <c:pt idx="5161">
                  <c:v>30638</c:v>
                </c:pt>
                <c:pt idx="5162">
                  <c:v>30639</c:v>
                </c:pt>
                <c:pt idx="5163">
                  <c:v>30640</c:v>
                </c:pt>
                <c:pt idx="5164">
                  <c:v>30641</c:v>
                </c:pt>
                <c:pt idx="5165">
                  <c:v>30642</c:v>
                </c:pt>
                <c:pt idx="5166">
                  <c:v>30643</c:v>
                </c:pt>
                <c:pt idx="5167">
                  <c:v>30644</c:v>
                </c:pt>
                <c:pt idx="5168">
                  <c:v>30645</c:v>
                </c:pt>
                <c:pt idx="5169">
                  <c:v>30646</c:v>
                </c:pt>
                <c:pt idx="5170">
                  <c:v>30647</c:v>
                </c:pt>
                <c:pt idx="5171">
                  <c:v>30648</c:v>
                </c:pt>
                <c:pt idx="5172">
                  <c:v>30649</c:v>
                </c:pt>
                <c:pt idx="5173">
                  <c:v>30650</c:v>
                </c:pt>
                <c:pt idx="5174">
                  <c:v>30651</c:v>
                </c:pt>
                <c:pt idx="5175">
                  <c:v>30652</c:v>
                </c:pt>
                <c:pt idx="5176">
                  <c:v>30653</c:v>
                </c:pt>
                <c:pt idx="5177">
                  <c:v>30654</c:v>
                </c:pt>
                <c:pt idx="5178">
                  <c:v>30655</c:v>
                </c:pt>
                <c:pt idx="5179">
                  <c:v>30656</c:v>
                </c:pt>
                <c:pt idx="5180">
                  <c:v>30657</c:v>
                </c:pt>
                <c:pt idx="5181">
                  <c:v>30658</c:v>
                </c:pt>
                <c:pt idx="5182">
                  <c:v>30659</c:v>
                </c:pt>
                <c:pt idx="5183">
                  <c:v>30660</c:v>
                </c:pt>
                <c:pt idx="5184">
                  <c:v>30661</c:v>
                </c:pt>
                <c:pt idx="5185">
                  <c:v>30662</c:v>
                </c:pt>
                <c:pt idx="5186">
                  <c:v>30663</c:v>
                </c:pt>
                <c:pt idx="5187">
                  <c:v>30664</c:v>
                </c:pt>
                <c:pt idx="5188">
                  <c:v>30665</c:v>
                </c:pt>
                <c:pt idx="5189">
                  <c:v>30666</c:v>
                </c:pt>
                <c:pt idx="5190">
                  <c:v>30667</c:v>
                </c:pt>
                <c:pt idx="5191">
                  <c:v>30668</c:v>
                </c:pt>
                <c:pt idx="5192">
                  <c:v>30669</c:v>
                </c:pt>
                <c:pt idx="5193">
                  <c:v>30670</c:v>
                </c:pt>
                <c:pt idx="5194">
                  <c:v>30671</c:v>
                </c:pt>
                <c:pt idx="5195">
                  <c:v>30672</c:v>
                </c:pt>
                <c:pt idx="5196">
                  <c:v>30673</c:v>
                </c:pt>
                <c:pt idx="5197">
                  <c:v>30674</c:v>
                </c:pt>
                <c:pt idx="5198">
                  <c:v>30675</c:v>
                </c:pt>
                <c:pt idx="5199">
                  <c:v>30676</c:v>
                </c:pt>
                <c:pt idx="5200">
                  <c:v>30677</c:v>
                </c:pt>
                <c:pt idx="5201">
                  <c:v>30678</c:v>
                </c:pt>
                <c:pt idx="5202">
                  <c:v>30679</c:v>
                </c:pt>
                <c:pt idx="5203">
                  <c:v>30680</c:v>
                </c:pt>
                <c:pt idx="5204">
                  <c:v>30681</c:v>
                </c:pt>
                <c:pt idx="5205">
                  <c:v>30682</c:v>
                </c:pt>
                <c:pt idx="5206">
                  <c:v>30683</c:v>
                </c:pt>
                <c:pt idx="5207">
                  <c:v>30684</c:v>
                </c:pt>
                <c:pt idx="5208">
                  <c:v>30685</c:v>
                </c:pt>
                <c:pt idx="5209">
                  <c:v>30686</c:v>
                </c:pt>
                <c:pt idx="5210">
                  <c:v>30687</c:v>
                </c:pt>
                <c:pt idx="5211">
                  <c:v>30688</c:v>
                </c:pt>
                <c:pt idx="5212">
                  <c:v>30689</c:v>
                </c:pt>
                <c:pt idx="5213">
                  <c:v>30690</c:v>
                </c:pt>
                <c:pt idx="5214">
                  <c:v>30691</c:v>
                </c:pt>
                <c:pt idx="5215">
                  <c:v>30692</c:v>
                </c:pt>
                <c:pt idx="5216">
                  <c:v>30693</c:v>
                </c:pt>
                <c:pt idx="5217">
                  <c:v>30694</c:v>
                </c:pt>
                <c:pt idx="5218">
                  <c:v>30695</c:v>
                </c:pt>
                <c:pt idx="5219">
                  <c:v>30696</c:v>
                </c:pt>
                <c:pt idx="5220">
                  <c:v>30697</c:v>
                </c:pt>
                <c:pt idx="5221">
                  <c:v>30698</c:v>
                </c:pt>
                <c:pt idx="5222">
                  <c:v>30699</c:v>
                </c:pt>
                <c:pt idx="5223">
                  <c:v>30700</c:v>
                </c:pt>
                <c:pt idx="5224">
                  <c:v>30701</c:v>
                </c:pt>
                <c:pt idx="5225">
                  <c:v>30702</c:v>
                </c:pt>
                <c:pt idx="5226">
                  <c:v>30703</c:v>
                </c:pt>
                <c:pt idx="5227">
                  <c:v>30704</c:v>
                </c:pt>
                <c:pt idx="5228">
                  <c:v>30705</c:v>
                </c:pt>
                <c:pt idx="5229">
                  <c:v>30706</c:v>
                </c:pt>
                <c:pt idx="5230">
                  <c:v>30707</c:v>
                </c:pt>
                <c:pt idx="5231">
                  <c:v>30708</c:v>
                </c:pt>
                <c:pt idx="5232">
                  <c:v>30709</c:v>
                </c:pt>
                <c:pt idx="5233">
                  <c:v>30710</c:v>
                </c:pt>
                <c:pt idx="5234">
                  <c:v>30711</c:v>
                </c:pt>
                <c:pt idx="5235">
                  <c:v>30712</c:v>
                </c:pt>
                <c:pt idx="5236">
                  <c:v>30713</c:v>
                </c:pt>
                <c:pt idx="5237">
                  <c:v>30714</c:v>
                </c:pt>
                <c:pt idx="5238">
                  <c:v>30715</c:v>
                </c:pt>
                <c:pt idx="5239">
                  <c:v>30716</c:v>
                </c:pt>
                <c:pt idx="5240">
                  <c:v>30717</c:v>
                </c:pt>
                <c:pt idx="5241">
                  <c:v>30718</c:v>
                </c:pt>
                <c:pt idx="5242">
                  <c:v>30719</c:v>
                </c:pt>
                <c:pt idx="5243">
                  <c:v>30720</c:v>
                </c:pt>
                <c:pt idx="5244">
                  <c:v>30721</c:v>
                </c:pt>
                <c:pt idx="5245">
                  <c:v>30722</c:v>
                </c:pt>
                <c:pt idx="5246">
                  <c:v>30723</c:v>
                </c:pt>
                <c:pt idx="5247">
                  <c:v>30724</c:v>
                </c:pt>
                <c:pt idx="5248">
                  <c:v>30725</c:v>
                </c:pt>
                <c:pt idx="5249">
                  <c:v>30726</c:v>
                </c:pt>
                <c:pt idx="5250">
                  <c:v>30727</c:v>
                </c:pt>
                <c:pt idx="5251">
                  <c:v>30728</c:v>
                </c:pt>
                <c:pt idx="5252">
                  <c:v>30729</c:v>
                </c:pt>
                <c:pt idx="5253">
                  <c:v>30730</c:v>
                </c:pt>
                <c:pt idx="5254">
                  <c:v>30731</c:v>
                </c:pt>
                <c:pt idx="5255">
                  <c:v>30732</c:v>
                </c:pt>
                <c:pt idx="5256">
                  <c:v>30733</c:v>
                </c:pt>
                <c:pt idx="5257">
                  <c:v>30734</c:v>
                </c:pt>
                <c:pt idx="5258">
                  <c:v>30735</c:v>
                </c:pt>
                <c:pt idx="5259">
                  <c:v>30736</c:v>
                </c:pt>
                <c:pt idx="5260">
                  <c:v>30737</c:v>
                </c:pt>
                <c:pt idx="5261">
                  <c:v>30738</c:v>
                </c:pt>
                <c:pt idx="5262">
                  <c:v>30739</c:v>
                </c:pt>
                <c:pt idx="5263">
                  <c:v>30740</c:v>
                </c:pt>
                <c:pt idx="5264">
                  <c:v>30741</c:v>
                </c:pt>
                <c:pt idx="5265">
                  <c:v>30742</c:v>
                </c:pt>
                <c:pt idx="5266">
                  <c:v>30743</c:v>
                </c:pt>
                <c:pt idx="5267">
                  <c:v>30744</c:v>
                </c:pt>
                <c:pt idx="5268">
                  <c:v>30745</c:v>
                </c:pt>
                <c:pt idx="5269">
                  <c:v>30746</c:v>
                </c:pt>
                <c:pt idx="5270">
                  <c:v>30747</c:v>
                </c:pt>
                <c:pt idx="5271">
                  <c:v>30748</c:v>
                </c:pt>
                <c:pt idx="5272">
                  <c:v>30749</c:v>
                </c:pt>
                <c:pt idx="5273">
                  <c:v>30750</c:v>
                </c:pt>
                <c:pt idx="5274">
                  <c:v>30751</c:v>
                </c:pt>
                <c:pt idx="5275">
                  <c:v>30752</c:v>
                </c:pt>
                <c:pt idx="5276">
                  <c:v>30753</c:v>
                </c:pt>
                <c:pt idx="5277">
                  <c:v>30754</c:v>
                </c:pt>
                <c:pt idx="5278">
                  <c:v>30755</c:v>
                </c:pt>
                <c:pt idx="5279">
                  <c:v>30756</c:v>
                </c:pt>
                <c:pt idx="5280">
                  <c:v>30757</c:v>
                </c:pt>
                <c:pt idx="5281">
                  <c:v>30758</c:v>
                </c:pt>
                <c:pt idx="5282">
                  <c:v>30759</c:v>
                </c:pt>
                <c:pt idx="5283">
                  <c:v>30760</c:v>
                </c:pt>
                <c:pt idx="5284">
                  <c:v>30761</c:v>
                </c:pt>
                <c:pt idx="5285">
                  <c:v>30762</c:v>
                </c:pt>
                <c:pt idx="5286">
                  <c:v>30763</c:v>
                </c:pt>
                <c:pt idx="5287">
                  <c:v>30764</c:v>
                </c:pt>
                <c:pt idx="5288">
                  <c:v>30765</c:v>
                </c:pt>
                <c:pt idx="5289">
                  <c:v>30766</c:v>
                </c:pt>
                <c:pt idx="5290">
                  <c:v>30767</c:v>
                </c:pt>
                <c:pt idx="5291">
                  <c:v>30768</c:v>
                </c:pt>
                <c:pt idx="5292">
                  <c:v>30769</c:v>
                </c:pt>
                <c:pt idx="5293">
                  <c:v>30770</c:v>
                </c:pt>
                <c:pt idx="5294">
                  <c:v>30771</c:v>
                </c:pt>
                <c:pt idx="5295">
                  <c:v>30772</c:v>
                </c:pt>
                <c:pt idx="5296">
                  <c:v>30773</c:v>
                </c:pt>
                <c:pt idx="5297">
                  <c:v>30774</c:v>
                </c:pt>
                <c:pt idx="5298">
                  <c:v>30775</c:v>
                </c:pt>
                <c:pt idx="5299">
                  <c:v>30776</c:v>
                </c:pt>
                <c:pt idx="5300">
                  <c:v>30777</c:v>
                </c:pt>
                <c:pt idx="5301">
                  <c:v>30778</c:v>
                </c:pt>
                <c:pt idx="5302">
                  <c:v>30779</c:v>
                </c:pt>
                <c:pt idx="5303">
                  <c:v>30780</c:v>
                </c:pt>
                <c:pt idx="5304">
                  <c:v>30781</c:v>
                </c:pt>
                <c:pt idx="5305">
                  <c:v>30782</c:v>
                </c:pt>
                <c:pt idx="5306">
                  <c:v>30783</c:v>
                </c:pt>
                <c:pt idx="5307">
                  <c:v>30784</c:v>
                </c:pt>
                <c:pt idx="5308">
                  <c:v>30785</c:v>
                </c:pt>
                <c:pt idx="5309">
                  <c:v>30786</c:v>
                </c:pt>
                <c:pt idx="5310">
                  <c:v>30787</c:v>
                </c:pt>
                <c:pt idx="5311">
                  <c:v>30788</c:v>
                </c:pt>
                <c:pt idx="5312">
                  <c:v>30789</c:v>
                </c:pt>
                <c:pt idx="5313">
                  <c:v>30790</c:v>
                </c:pt>
                <c:pt idx="5314">
                  <c:v>30791</c:v>
                </c:pt>
                <c:pt idx="5315">
                  <c:v>30792</c:v>
                </c:pt>
                <c:pt idx="5316">
                  <c:v>30793</c:v>
                </c:pt>
                <c:pt idx="5317">
                  <c:v>30794</c:v>
                </c:pt>
                <c:pt idx="5318">
                  <c:v>30795</c:v>
                </c:pt>
                <c:pt idx="5319">
                  <c:v>30796</c:v>
                </c:pt>
                <c:pt idx="5320">
                  <c:v>30797</c:v>
                </c:pt>
                <c:pt idx="5321">
                  <c:v>30798</c:v>
                </c:pt>
                <c:pt idx="5322">
                  <c:v>30799</c:v>
                </c:pt>
                <c:pt idx="5323">
                  <c:v>30800</c:v>
                </c:pt>
                <c:pt idx="5324">
                  <c:v>30801</c:v>
                </c:pt>
                <c:pt idx="5325">
                  <c:v>30802</c:v>
                </c:pt>
                <c:pt idx="5326">
                  <c:v>30803</c:v>
                </c:pt>
                <c:pt idx="5327">
                  <c:v>30804</c:v>
                </c:pt>
                <c:pt idx="5328">
                  <c:v>30805</c:v>
                </c:pt>
                <c:pt idx="5329">
                  <c:v>30806</c:v>
                </c:pt>
                <c:pt idx="5330">
                  <c:v>30807</c:v>
                </c:pt>
                <c:pt idx="5331">
                  <c:v>30808</c:v>
                </c:pt>
                <c:pt idx="5332">
                  <c:v>30809</c:v>
                </c:pt>
                <c:pt idx="5333">
                  <c:v>30810</c:v>
                </c:pt>
                <c:pt idx="5334">
                  <c:v>30811</c:v>
                </c:pt>
                <c:pt idx="5335">
                  <c:v>30812</c:v>
                </c:pt>
                <c:pt idx="5336">
                  <c:v>30813</c:v>
                </c:pt>
                <c:pt idx="5337">
                  <c:v>30814</c:v>
                </c:pt>
                <c:pt idx="5338">
                  <c:v>30815</c:v>
                </c:pt>
                <c:pt idx="5339">
                  <c:v>30816</c:v>
                </c:pt>
                <c:pt idx="5340">
                  <c:v>30817</c:v>
                </c:pt>
                <c:pt idx="5341">
                  <c:v>30818</c:v>
                </c:pt>
                <c:pt idx="5342">
                  <c:v>30819</c:v>
                </c:pt>
                <c:pt idx="5343">
                  <c:v>30820</c:v>
                </c:pt>
                <c:pt idx="5344">
                  <c:v>30821</c:v>
                </c:pt>
                <c:pt idx="5345">
                  <c:v>30822</c:v>
                </c:pt>
                <c:pt idx="5346">
                  <c:v>30823</c:v>
                </c:pt>
                <c:pt idx="5347">
                  <c:v>30824</c:v>
                </c:pt>
                <c:pt idx="5348">
                  <c:v>30825</c:v>
                </c:pt>
                <c:pt idx="5349">
                  <c:v>30826</c:v>
                </c:pt>
                <c:pt idx="5350">
                  <c:v>30827</c:v>
                </c:pt>
                <c:pt idx="5351">
                  <c:v>30828</c:v>
                </c:pt>
                <c:pt idx="5352">
                  <c:v>30829</c:v>
                </c:pt>
                <c:pt idx="5353">
                  <c:v>30830</c:v>
                </c:pt>
                <c:pt idx="5354">
                  <c:v>30831</c:v>
                </c:pt>
                <c:pt idx="5355">
                  <c:v>30832</c:v>
                </c:pt>
                <c:pt idx="5356">
                  <c:v>30833</c:v>
                </c:pt>
                <c:pt idx="5357">
                  <c:v>30834</c:v>
                </c:pt>
                <c:pt idx="5358">
                  <c:v>30835</c:v>
                </c:pt>
                <c:pt idx="5359">
                  <c:v>30836</c:v>
                </c:pt>
                <c:pt idx="5360">
                  <c:v>30837</c:v>
                </c:pt>
                <c:pt idx="5361">
                  <c:v>30838</c:v>
                </c:pt>
                <c:pt idx="5362">
                  <c:v>30839</c:v>
                </c:pt>
                <c:pt idx="5363">
                  <c:v>30840</c:v>
                </c:pt>
                <c:pt idx="5364">
                  <c:v>30841</c:v>
                </c:pt>
                <c:pt idx="5365">
                  <c:v>30842</c:v>
                </c:pt>
                <c:pt idx="5366">
                  <c:v>30843</c:v>
                </c:pt>
                <c:pt idx="5367">
                  <c:v>30844</c:v>
                </c:pt>
                <c:pt idx="5368">
                  <c:v>30845</c:v>
                </c:pt>
                <c:pt idx="5369">
                  <c:v>30846</c:v>
                </c:pt>
                <c:pt idx="5370">
                  <c:v>30847</c:v>
                </c:pt>
                <c:pt idx="5371">
                  <c:v>30848</c:v>
                </c:pt>
                <c:pt idx="5372">
                  <c:v>30849</c:v>
                </c:pt>
                <c:pt idx="5373">
                  <c:v>30850</c:v>
                </c:pt>
                <c:pt idx="5374">
                  <c:v>30851</c:v>
                </c:pt>
                <c:pt idx="5375">
                  <c:v>30852</c:v>
                </c:pt>
                <c:pt idx="5376">
                  <c:v>30853</c:v>
                </c:pt>
                <c:pt idx="5377">
                  <c:v>30854</c:v>
                </c:pt>
                <c:pt idx="5378">
                  <c:v>30855</c:v>
                </c:pt>
                <c:pt idx="5379">
                  <c:v>30856</c:v>
                </c:pt>
                <c:pt idx="5380">
                  <c:v>30857</c:v>
                </c:pt>
                <c:pt idx="5381">
                  <c:v>30858</c:v>
                </c:pt>
                <c:pt idx="5382">
                  <c:v>30859</c:v>
                </c:pt>
                <c:pt idx="5383">
                  <c:v>30860</c:v>
                </c:pt>
                <c:pt idx="5384">
                  <c:v>30861</c:v>
                </c:pt>
                <c:pt idx="5385">
                  <c:v>30862</c:v>
                </c:pt>
                <c:pt idx="5386">
                  <c:v>30863</c:v>
                </c:pt>
                <c:pt idx="5387">
                  <c:v>30864</c:v>
                </c:pt>
                <c:pt idx="5388">
                  <c:v>30865</c:v>
                </c:pt>
                <c:pt idx="5389">
                  <c:v>30866</c:v>
                </c:pt>
                <c:pt idx="5390">
                  <c:v>30867</c:v>
                </c:pt>
                <c:pt idx="5391">
                  <c:v>30868</c:v>
                </c:pt>
                <c:pt idx="5392">
                  <c:v>30869</c:v>
                </c:pt>
                <c:pt idx="5393">
                  <c:v>30870</c:v>
                </c:pt>
                <c:pt idx="5394">
                  <c:v>30871</c:v>
                </c:pt>
                <c:pt idx="5395">
                  <c:v>30872</c:v>
                </c:pt>
                <c:pt idx="5396">
                  <c:v>30873</c:v>
                </c:pt>
                <c:pt idx="5397">
                  <c:v>30874</c:v>
                </c:pt>
                <c:pt idx="5398">
                  <c:v>30875</c:v>
                </c:pt>
                <c:pt idx="5399">
                  <c:v>30876</c:v>
                </c:pt>
                <c:pt idx="5400">
                  <c:v>30877</c:v>
                </c:pt>
                <c:pt idx="5401">
                  <c:v>30878</c:v>
                </c:pt>
                <c:pt idx="5402">
                  <c:v>30879</c:v>
                </c:pt>
                <c:pt idx="5403">
                  <c:v>30880</c:v>
                </c:pt>
                <c:pt idx="5404">
                  <c:v>30881</c:v>
                </c:pt>
                <c:pt idx="5405">
                  <c:v>30882</c:v>
                </c:pt>
                <c:pt idx="5406">
                  <c:v>30883</c:v>
                </c:pt>
                <c:pt idx="5407">
                  <c:v>30884</c:v>
                </c:pt>
                <c:pt idx="5408">
                  <c:v>30885</c:v>
                </c:pt>
                <c:pt idx="5409">
                  <c:v>30886</c:v>
                </c:pt>
                <c:pt idx="5410">
                  <c:v>30887</c:v>
                </c:pt>
                <c:pt idx="5411">
                  <c:v>30888</c:v>
                </c:pt>
                <c:pt idx="5412">
                  <c:v>30889</c:v>
                </c:pt>
                <c:pt idx="5413">
                  <c:v>30890</c:v>
                </c:pt>
                <c:pt idx="5414">
                  <c:v>30891</c:v>
                </c:pt>
                <c:pt idx="5415">
                  <c:v>30892</c:v>
                </c:pt>
                <c:pt idx="5416">
                  <c:v>30893</c:v>
                </c:pt>
                <c:pt idx="5417">
                  <c:v>30894</c:v>
                </c:pt>
                <c:pt idx="5418">
                  <c:v>30895</c:v>
                </c:pt>
                <c:pt idx="5419">
                  <c:v>30896</c:v>
                </c:pt>
                <c:pt idx="5420">
                  <c:v>30897</c:v>
                </c:pt>
                <c:pt idx="5421">
                  <c:v>30898</c:v>
                </c:pt>
                <c:pt idx="5422">
                  <c:v>30899</c:v>
                </c:pt>
                <c:pt idx="5423">
                  <c:v>30900</c:v>
                </c:pt>
                <c:pt idx="5424">
                  <c:v>30901</c:v>
                </c:pt>
                <c:pt idx="5425">
                  <c:v>30902</c:v>
                </c:pt>
                <c:pt idx="5426">
                  <c:v>30903</c:v>
                </c:pt>
                <c:pt idx="5427">
                  <c:v>30904</c:v>
                </c:pt>
                <c:pt idx="5428">
                  <c:v>30905</c:v>
                </c:pt>
                <c:pt idx="5429">
                  <c:v>30906</c:v>
                </c:pt>
                <c:pt idx="5430">
                  <c:v>30907</c:v>
                </c:pt>
                <c:pt idx="5431">
                  <c:v>30908</c:v>
                </c:pt>
                <c:pt idx="5432">
                  <c:v>30909</c:v>
                </c:pt>
                <c:pt idx="5433">
                  <c:v>30910</c:v>
                </c:pt>
                <c:pt idx="5434">
                  <c:v>30911</c:v>
                </c:pt>
                <c:pt idx="5435">
                  <c:v>30912</c:v>
                </c:pt>
                <c:pt idx="5436">
                  <c:v>30913</c:v>
                </c:pt>
                <c:pt idx="5437">
                  <c:v>30914</c:v>
                </c:pt>
                <c:pt idx="5438">
                  <c:v>30915</c:v>
                </c:pt>
                <c:pt idx="5439">
                  <c:v>30916</c:v>
                </c:pt>
                <c:pt idx="5440">
                  <c:v>30917</c:v>
                </c:pt>
                <c:pt idx="5441">
                  <c:v>30918</c:v>
                </c:pt>
                <c:pt idx="5442">
                  <c:v>30919</c:v>
                </c:pt>
                <c:pt idx="5443">
                  <c:v>30920</c:v>
                </c:pt>
                <c:pt idx="5444">
                  <c:v>30921</c:v>
                </c:pt>
                <c:pt idx="5445">
                  <c:v>30922</c:v>
                </c:pt>
                <c:pt idx="5446">
                  <c:v>30923</c:v>
                </c:pt>
                <c:pt idx="5447">
                  <c:v>30924</c:v>
                </c:pt>
                <c:pt idx="5448">
                  <c:v>30925</c:v>
                </c:pt>
                <c:pt idx="5449">
                  <c:v>30926</c:v>
                </c:pt>
                <c:pt idx="5450">
                  <c:v>30927</c:v>
                </c:pt>
                <c:pt idx="5451">
                  <c:v>30928</c:v>
                </c:pt>
                <c:pt idx="5452">
                  <c:v>30929</c:v>
                </c:pt>
                <c:pt idx="5453">
                  <c:v>30930</c:v>
                </c:pt>
                <c:pt idx="5454">
                  <c:v>30931</c:v>
                </c:pt>
                <c:pt idx="5455">
                  <c:v>30932</c:v>
                </c:pt>
                <c:pt idx="5456">
                  <c:v>30933</c:v>
                </c:pt>
                <c:pt idx="5457">
                  <c:v>30934</c:v>
                </c:pt>
                <c:pt idx="5458">
                  <c:v>30935</c:v>
                </c:pt>
                <c:pt idx="5459">
                  <c:v>30936</c:v>
                </c:pt>
                <c:pt idx="5460">
                  <c:v>30937</c:v>
                </c:pt>
                <c:pt idx="5461">
                  <c:v>30938</c:v>
                </c:pt>
                <c:pt idx="5462">
                  <c:v>30939</c:v>
                </c:pt>
                <c:pt idx="5463">
                  <c:v>30940</c:v>
                </c:pt>
                <c:pt idx="5464">
                  <c:v>30941</c:v>
                </c:pt>
                <c:pt idx="5465">
                  <c:v>30942</c:v>
                </c:pt>
                <c:pt idx="5466">
                  <c:v>30943</c:v>
                </c:pt>
                <c:pt idx="5467">
                  <c:v>30944</c:v>
                </c:pt>
                <c:pt idx="5468">
                  <c:v>30945</c:v>
                </c:pt>
                <c:pt idx="5469">
                  <c:v>30946</c:v>
                </c:pt>
                <c:pt idx="5470">
                  <c:v>30947</c:v>
                </c:pt>
                <c:pt idx="5471">
                  <c:v>30948</c:v>
                </c:pt>
                <c:pt idx="5472">
                  <c:v>30949</c:v>
                </c:pt>
                <c:pt idx="5473">
                  <c:v>30950</c:v>
                </c:pt>
                <c:pt idx="5474">
                  <c:v>30951</c:v>
                </c:pt>
                <c:pt idx="5475">
                  <c:v>30952</c:v>
                </c:pt>
                <c:pt idx="5476">
                  <c:v>30953</c:v>
                </c:pt>
                <c:pt idx="5477">
                  <c:v>30954</c:v>
                </c:pt>
                <c:pt idx="5478">
                  <c:v>30955</c:v>
                </c:pt>
                <c:pt idx="5479">
                  <c:v>30956</c:v>
                </c:pt>
                <c:pt idx="5480">
                  <c:v>30957</c:v>
                </c:pt>
                <c:pt idx="5481">
                  <c:v>30958</c:v>
                </c:pt>
                <c:pt idx="5482">
                  <c:v>30959</c:v>
                </c:pt>
                <c:pt idx="5483">
                  <c:v>30960</c:v>
                </c:pt>
                <c:pt idx="5484">
                  <c:v>30961</c:v>
                </c:pt>
                <c:pt idx="5485">
                  <c:v>30962</c:v>
                </c:pt>
                <c:pt idx="5486">
                  <c:v>30963</c:v>
                </c:pt>
                <c:pt idx="5487">
                  <c:v>30964</c:v>
                </c:pt>
                <c:pt idx="5488">
                  <c:v>30965</c:v>
                </c:pt>
                <c:pt idx="5489">
                  <c:v>30966</c:v>
                </c:pt>
                <c:pt idx="5490">
                  <c:v>30967</c:v>
                </c:pt>
                <c:pt idx="5491">
                  <c:v>30968</c:v>
                </c:pt>
                <c:pt idx="5492">
                  <c:v>30969</c:v>
                </c:pt>
                <c:pt idx="5493">
                  <c:v>30970</c:v>
                </c:pt>
                <c:pt idx="5494">
                  <c:v>30971</c:v>
                </c:pt>
                <c:pt idx="5495">
                  <c:v>30972</c:v>
                </c:pt>
                <c:pt idx="5496">
                  <c:v>30973</c:v>
                </c:pt>
                <c:pt idx="5497">
                  <c:v>30974</c:v>
                </c:pt>
                <c:pt idx="5498">
                  <c:v>30975</c:v>
                </c:pt>
                <c:pt idx="5499">
                  <c:v>30976</c:v>
                </c:pt>
                <c:pt idx="5500">
                  <c:v>30977</c:v>
                </c:pt>
                <c:pt idx="5501">
                  <c:v>30978</c:v>
                </c:pt>
                <c:pt idx="5502">
                  <c:v>30979</c:v>
                </c:pt>
                <c:pt idx="5503">
                  <c:v>30980</c:v>
                </c:pt>
                <c:pt idx="5504">
                  <c:v>30981</c:v>
                </c:pt>
                <c:pt idx="5505">
                  <c:v>30982</c:v>
                </c:pt>
                <c:pt idx="5506">
                  <c:v>30983</c:v>
                </c:pt>
                <c:pt idx="5507">
                  <c:v>30984</c:v>
                </c:pt>
                <c:pt idx="5508">
                  <c:v>30985</c:v>
                </c:pt>
                <c:pt idx="5509">
                  <c:v>30986</c:v>
                </c:pt>
                <c:pt idx="5510">
                  <c:v>30987</c:v>
                </c:pt>
                <c:pt idx="5511">
                  <c:v>30988</c:v>
                </c:pt>
                <c:pt idx="5512">
                  <c:v>30989</c:v>
                </c:pt>
                <c:pt idx="5513">
                  <c:v>30990</c:v>
                </c:pt>
                <c:pt idx="5514">
                  <c:v>30991</c:v>
                </c:pt>
                <c:pt idx="5515">
                  <c:v>30992</c:v>
                </c:pt>
                <c:pt idx="5516">
                  <c:v>30993</c:v>
                </c:pt>
                <c:pt idx="5517">
                  <c:v>30994</c:v>
                </c:pt>
                <c:pt idx="5518">
                  <c:v>30995</c:v>
                </c:pt>
                <c:pt idx="5519">
                  <c:v>30996</c:v>
                </c:pt>
                <c:pt idx="5520">
                  <c:v>30997</c:v>
                </c:pt>
                <c:pt idx="5521">
                  <c:v>30998</c:v>
                </c:pt>
                <c:pt idx="5522">
                  <c:v>30999</c:v>
                </c:pt>
                <c:pt idx="5523">
                  <c:v>31000</c:v>
                </c:pt>
                <c:pt idx="5524">
                  <c:v>31001</c:v>
                </c:pt>
                <c:pt idx="5525">
                  <c:v>31002</c:v>
                </c:pt>
                <c:pt idx="5526">
                  <c:v>31003</c:v>
                </c:pt>
                <c:pt idx="5527">
                  <c:v>31004</c:v>
                </c:pt>
                <c:pt idx="5528">
                  <c:v>31005</c:v>
                </c:pt>
                <c:pt idx="5529">
                  <c:v>31006</c:v>
                </c:pt>
                <c:pt idx="5530">
                  <c:v>31007</c:v>
                </c:pt>
                <c:pt idx="5531">
                  <c:v>31008</c:v>
                </c:pt>
                <c:pt idx="5532">
                  <c:v>31009</c:v>
                </c:pt>
                <c:pt idx="5533">
                  <c:v>31010</c:v>
                </c:pt>
                <c:pt idx="5534">
                  <c:v>31011</c:v>
                </c:pt>
                <c:pt idx="5535">
                  <c:v>31012</c:v>
                </c:pt>
                <c:pt idx="5536">
                  <c:v>31013</c:v>
                </c:pt>
                <c:pt idx="5537">
                  <c:v>31014</c:v>
                </c:pt>
                <c:pt idx="5538">
                  <c:v>31015</c:v>
                </c:pt>
                <c:pt idx="5539">
                  <c:v>31016</c:v>
                </c:pt>
                <c:pt idx="5540">
                  <c:v>31017</c:v>
                </c:pt>
                <c:pt idx="5541">
                  <c:v>31018</c:v>
                </c:pt>
                <c:pt idx="5542">
                  <c:v>31019</c:v>
                </c:pt>
                <c:pt idx="5543">
                  <c:v>31020</c:v>
                </c:pt>
                <c:pt idx="5544">
                  <c:v>31021</c:v>
                </c:pt>
                <c:pt idx="5545">
                  <c:v>31022</c:v>
                </c:pt>
                <c:pt idx="5546">
                  <c:v>31023</c:v>
                </c:pt>
                <c:pt idx="5547">
                  <c:v>31024</c:v>
                </c:pt>
                <c:pt idx="5548">
                  <c:v>31025</c:v>
                </c:pt>
                <c:pt idx="5549">
                  <c:v>31026</c:v>
                </c:pt>
                <c:pt idx="5550">
                  <c:v>31027</c:v>
                </c:pt>
                <c:pt idx="5551">
                  <c:v>31028</c:v>
                </c:pt>
                <c:pt idx="5552">
                  <c:v>31029</c:v>
                </c:pt>
                <c:pt idx="5553">
                  <c:v>31030</c:v>
                </c:pt>
                <c:pt idx="5554">
                  <c:v>31031</c:v>
                </c:pt>
                <c:pt idx="5555">
                  <c:v>31032</c:v>
                </c:pt>
                <c:pt idx="5556">
                  <c:v>31033</c:v>
                </c:pt>
                <c:pt idx="5557">
                  <c:v>31034</c:v>
                </c:pt>
                <c:pt idx="5558">
                  <c:v>31035</c:v>
                </c:pt>
                <c:pt idx="5559">
                  <c:v>31036</c:v>
                </c:pt>
                <c:pt idx="5560">
                  <c:v>31037</c:v>
                </c:pt>
                <c:pt idx="5561">
                  <c:v>31038</c:v>
                </c:pt>
                <c:pt idx="5562">
                  <c:v>31039</c:v>
                </c:pt>
                <c:pt idx="5563">
                  <c:v>31040</c:v>
                </c:pt>
                <c:pt idx="5564">
                  <c:v>31041</c:v>
                </c:pt>
                <c:pt idx="5565">
                  <c:v>31042</c:v>
                </c:pt>
                <c:pt idx="5566">
                  <c:v>31043</c:v>
                </c:pt>
                <c:pt idx="5567">
                  <c:v>31044</c:v>
                </c:pt>
                <c:pt idx="5568">
                  <c:v>31045</c:v>
                </c:pt>
                <c:pt idx="5569">
                  <c:v>31046</c:v>
                </c:pt>
                <c:pt idx="5570">
                  <c:v>31047</c:v>
                </c:pt>
                <c:pt idx="5571">
                  <c:v>31048</c:v>
                </c:pt>
                <c:pt idx="5572">
                  <c:v>31049</c:v>
                </c:pt>
                <c:pt idx="5573">
                  <c:v>31050</c:v>
                </c:pt>
                <c:pt idx="5574">
                  <c:v>31051</c:v>
                </c:pt>
                <c:pt idx="5575">
                  <c:v>31052</c:v>
                </c:pt>
                <c:pt idx="5576">
                  <c:v>31053</c:v>
                </c:pt>
                <c:pt idx="5577">
                  <c:v>31054</c:v>
                </c:pt>
                <c:pt idx="5578">
                  <c:v>31055</c:v>
                </c:pt>
                <c:pt idx="5579">
                  <c:v>31056</c:v>
                </c:pt>
                <c:pt idx="5580">
                  <c:v>31057</c:v>
                </c:pt>
                <c:pt idx="5581">
                  <c:v>31058</c:v>
                </c:pt>
                <c:pt idx="5582">
                  <c:v>31059</c:v>
                </c:pt>
                <c:pt idx="5583">
                  <c:v>31060</c:v>
                </c:pt>
                <c:pt idx="5584">
                  <c:v>31061</c:v>
                </c:pt>
                <c:pt idx="5585">
                  <c:v>31062</c:v>
                </c:pt>
                <c:pt idx="5586">
                  <c:v>31063</c:v>
                </c:pt>
                <c:pt idx="5587">
                  <c:v>31064</c:v>
                </c:pt>
                <c:pt idx="5588">
                  <c:v>31065</c:v>
                </c:pt>
                <c:pt idx="5589">
                  <c:v>31066</c:v>
                </c:pt>
                <c:pt idx="5590">
                  <c:v>31067</c:v>
                </c:pt>
                <c:pt idx="5591">
                  <c:v>31068</c:v>
                </c:pt>
                <c:pt idx="5592">
                  <c:v>31069</c:v>
                </c:pt>
                <c:pt idx="5593">
                  <c:v>31070</c:v>
                </c:pt>
                <c:pt idx="5594">
                  <c:v>31071</c:v>
                </c:pt>
                <c:pt idx="5595">
                  <c:v>31072</c:v>
                </c:pt>
                <c:pt idx="5596">
                  <c:v>31073</c:v>
                </c:pt>
                <c:pt idx="5597">
                  <c:v>31074</c:v>
                </c:pt>
                <c:pt idx="5598">
                  <c:v>31075</c:v>
                </c:pt>
                <c:pt idx="5599">
                  <c:v>31076</c:v>
                </c:pt>
                <c:pt idx="5600">
                  <c:v>31077</c:v>
                </c:pt>
                <c:pt idx="5601">
                  <c:v>31078</c:v>
                </c:pt>
                <c:pt idx="5602">
                  <c:v>31079</c:v>
                </c:pt>
                <c:pt idx="5603">
                  <c:v>31080</c:v>
                </c:pt>
                <c:pt idx="5604">
                  <c:v>31081</c:v>
                </c:pt>
                <c:pt idx="5605">
                  <c:v>31082</c:v>
                </c:pt>
                <c:pt idx="5606">
                  <c:v>31083</c:v>
                </c:pt>
                <c:pt idx="5607">
                  <c:v>31084</c:v>
                </c:pt>
                <c:pt idx="5608">
                  <c:v>31085</c:v>
                </c:pt>
                <c:pt idx="5609">
                  <c:v>31086</c:v>
                </c:pt>
                <c:pt idx="5610">
                  <c:v>31087</c:v>
                </c:pt>
                <c:pt idx="5611">
                  <c:v>31088</c:v>
                </c:pt>
                <c:pt idx="5612">
                  <c:v>31089</c:v>
                </c:pt>
                <c:pt idx="5613">
                  <c:v>31090</c:v>
                </c:pt>
                <c:pt idx="5614">
                  <c:v>31091</c:v>
                </c:pt>
                <c:pt idx="5615">
                  <c:v>31092</c:v>
                </c:pt>
                <c:pt idx="5616">
                  <c:v>31093</c:v>
                </c:pt>
                <c:pt idx="5617">
                  <c:v>31094</c:v>
                </c:pt>
                <c:pt idx="5618">
                  <c:v>31095</c:v>
                </c:pt>
                <c:pt idx="5619">
                  <c:v>31096</c:v>
                </c:pt>
                <c:pt idx="5620">
                  <c:v>31097</c:v>
                </c:pt>
                <c:pt idx="5621">
                  <c:v>31098</c:v>
                </c:pt>
                <c:pt idx="5622">
                  <c:v>31099</c:v>
                </c:pt>
                <c:pt idx="5623">
                  <c:v>31100</c:v>
                </c:pt>
                <c:pt idx="5624">
                  <c:v>31101</c:v>
                </c:pt>
                <c:pt idx="5625">
                  <c:v>31102</c:v>
                </c:pt>
                <c:pt idx="5626">
                  <c:v>31103</c:v>
                </c:pt>
                <c:pt idx="5627">
                  <c:v>31104</c:v>
                </c:pt>
                <c:pt idx="5628">
                  <c:v>31105</c:v>
                </c:pt>
                <c:pt idx="5629">
                  <c:v>31106</c:v>
                </c:pt>
                <c:pt idx="5630">
                  <c:v>31107</c:v>
                </c:pt>
                <c:pt idx="5631">
                  <c:v>31108</c:v>
                </c:pt>
                <c:pt idx="5632">
                  <c:v>31109</c:v>
                </c:pt>
                <c:pt idx="5633">
                  <c:v>31110</c:v>
                </c:pt>
                <c:pt idx="5634">
                  <c:v>31111</c:v>
                </c:pt>
                <c:pt idx="5635">
                  <c:v>31112</c:v>
                </c:pt>
                <c:pt idx="5636">
                  <c:v>31113</c:v>
                </c:pt>
                <c:pt idx="5637">
                  <c:v>31114</c:v>
                </c:pt>
                <c:pt idx="5638">
                  <c:v>31115</c:v>
                </c:pt>
                <c:pt idx="5639">
                  <c:v>31116</c:v>
                </c:pt>
                <c:pt idx="5640">
                  <c:v>31117</c:v>
                </c:pt>
                <c:pt idx="5641">
                  <c:v>31118</c:v>
                </c:pt>
                <c:pt idx="5642">
                  <c:v>31119</c:v>
                </c:pt>
                <c:pt idx="5643">
                  <c:v>31120</c:v>
                </c:pt>
                <c:pt idx="5644">
                  <c:v>31121</c:v>
                </c:pt>
                <c:pt idx="5645">
                  <c:v>31122</c:v>
                </c:pt>
                <c:pt idx="5646">
                  <c:v>31123</c:v>
                </c:pt>
                <c:pt idx="5647">
                  <c:v>31124</c:v>
                </c:pt>
                <c:pt idx="5648">
                  <c:v>31125</c:v>
                </c:pt>
                <c:pt idx="5649">
                  <c:v>31126</c:v>
                </c:pt>
                <c:pt idx="5650">
                  <c:v>31127</c:v>
                </c:pt>
                <c:pt idx="5651">
                  <c:v>31128</c:v>
                </c:pt>
                <c:pt idx="5652">
                  <c:v>31129</c:v>
                </c:pt>
                <c:pt idx="5653">
                  <c:v>31130</c:v>
                </c:pt>
                <c:pt idx="5654">
                  <c:v>31131</c:v>
                </c:pt>
                <c:pt idx="5655">
                  <c:v>31132</c:v>
                </c:pt>
                <c:pt idx="5656">
                  <c:v>31133</c:v>
                </c:pt>
                <c:pt idx="5657">
                  <c:v>31134</c:v>
                </c:pt>
                <c:pt idx="5658">
                  <c:v>31135</c:v>
                </c:pt>
                <c:pt idx="5659">
                  <c:v>31136</c:v>
                </c:pt>
                <c:pt idx="5660">
                  <c:v>31137</c:v>
                </c:pt>
                <c:pt idx="5661">
                  <c:v>31138</c:v>
                </c:pt>
                <c:pt idx="5662">
                  <c:v>31139</c:v>
                </c:pt>
                <c:pt idx="5663">
                  <c:v>31140</c:v>
                </c:pt>
                <c:pt idx="5664">
                  <c:v>31141</c:v>
                </c:pt>
                <c:pt idx="5665">
                  <c:v>31142</c:v>
                </c:pt>
                <c:pt idx="5666">
                  <c:v>31143</c:v>
                </c:pt>
                <c:pt idx="5667">
                  <c:v>31144</c:v>
                </c:pt>
                <c:pt idx="5668">
                  <c:v>31145</c:v>
                </c:pt>
                <c:pt idx="5669">
                  <c:v>31146</c:v>
                </c:pt>
                <c:pt idx="5670">
                  <c:v>31147</c:v>
                </c:pt>
                <c:pt idx="5671">
                  <c:v>31148</c:v>
                </c:pt>
                <c:pt idx="5672">
                  <c:v>31149</c:v>
                </c:pt>
                <c:pt idx="5673">
                  <c:v>31150</c:v>
                </c:pt>
                <c:pt idx="5674">
                  <c:v>31151</c:v>
                </c:pt>
                <c:pt idx="5675">
                  <c:v>31152</c:v>
                </c:pt>
                <c:pt idx="5676">
                  <c:v>31153</c:v>
                </c:pt>
                <c:pt idx="5677">
                  <c:v>31154</c:v>
                </c:pt>
                <c:pt idx="5678">
                  <c:v>31155</c:v>
                </c:pt>
                <c:pt idx="5679">
                  <c:v>31156</c:v>
                </c:pt>
                <c:pt idx="5680">
                  <c:v>31157</c:v>
                </c:pt>
                <c:pt idx="5681">
                  <c:v>31158</c:v>
                </c:pt>
                <c:pt idx="5682">
                  <c:v>31159</c:v>
                </c:pt>
                <c:pt idx="5683">
                  <c:v>31160</c:v>
                </c:pt>
                <c:pt idx="5684">
                  <c:v>31161</c:v>
                </c:pt>
                <c:pt idx="5685">
                  <c:v>31162</c:v>
                </c:pt>
                <c:pt idx="5686">
                  <c:v>31163</c:v>
                </c:pt>
                <c:pt idx="5687">
                  <c:v>31164</c:v>
                </c:pt>
                <c:pt idx="5688">
                  <c:v>31165</c:v>
                </c:pt>
                <c:pt idx="5689">
                  <c:v>31166</c:v>
                </c:pt>
                <c:pt idx="5690">
                  <c:v>31167</c:v>
                </c:pt>
                <c:pt idx="5691">
                  <c:v>31168</c:v>
                </c:pt>
                <c:pt idx="5692">
                  <c:v>31169</c:v>
                </c:pt>
                <c:pt idx="5693">
                  <c:v>31170</c:v>
                </c:pt>
                <c:pt idx="5694">
                  <c:v>31171</c:v>
                </c:pt>
                <c:pt idx="5695">
                  <c:v>31172</c:v>
                </c:pt>
                <c:pt idx="5696">
                  <c:v>31173</c:v>
                </c:pt>
                <c:pt idx="5697">
                  <c:v>31174</c:v>
                </c:pt>
                <c:pt idx="5698">
                  <c:v>31175</c:v>
                </c:pt>
                <c:pt idx="5699">
                  <c:v>31176</c:v>
                </c:pt>
                <c:pt idx="5700">
                  <c:v>31177</c:v>
                </c:pt>
                <c:pt idx="5701">
                  <c:v>31178</c:v>
                </c:pt>
                <c:pt idx="5702">
                  <c:v>31179</c:v>
                </c:pt>
                <c:pt idx="5703">
                  <c:v>31180</c:v>
                </c:pt>
                <c:pt idx="5704">
                  <c:v>31181</c:v>
                </c:pt>
                <c:pt idx="5705">
                  <c:v>31182</c:v>
                </c:pt>
                <c:pt idx="5706">
                  <c:v>31183</c:v>
                </c:pt>
                <c:pt idx="5707">
                  <c:v>31184</c:v>
                </c:pt>
                <c:pt idx="5708">
                  <c:v>31185</c:v>
                </c:pt>
                <c:pt idx="5709">
                  <c:v>31186</c:v>
                </c:pt>
                <c:pt idx="5710">
                  <c:v>31187</c:v>
                </c:pt>
                <c:pt idx="5711">
                  <c:v>31188</c:v>
                </c:pt>
                <c:pt idx="5712">
                  <c:v>31189</c:v>
                </c:pt>
                <c:pt idx="5713">
                  <c:v>31190</c:v>
                </c:pt>
                <c:pt idx="5714">
                  <c:v>31191</c:v>
                </c:pt>
                <c:pt idx="5715">
                  <c:v>31192</c:v>
                </c:pt>
                <c:pt idx="5716">
                  <c:v>31193</c:v>
                </c:pt>
                <c:pt idx="5717">
                  <c:v>31194</c:v>
                </c:pt>
                <c:pt idx="5718">
                  <c:v>31195</c:v>
                </c:pt>
                <c:pt idx="5719">
                  <c:v>31196</c:v>
                </c:pt>
                <c:pt idx="5720">
                  <c:v>31197</c:v>
                </c:pt>
                <c:pt idx="5721">
                  <c:v>31198</c:v>
                </c:pt>
                <c:pt idx="5722">
                  <c:v>31199</c:v>
                </c:pt>
                <c:pt idx="5723">
                  <c:v>31200</c:v>
                </c:pt>
                <c:pt idx="5724">
                  <c:v>31201</c:v>
                </c:pt>
                <c:pt idx="5725">
                  <c:v>31202</c:v>
                </c:pt>
                <c:pt idx="5726">
                  <c:v>31203</c:v>
                </c:pt>
                <c:pt idx="5727">
                  <c:v>31204</c:v>
                </c:pt>
                <c:pt idx="5728">
                  <c:v>31205</c:v>
                </c:pt>
                <c:pt idx="5729">
                  <c:v>31206</c:v>
                </c:pt>
                <c:pt idx="5730">
                  <c:v>31207</c:v>
                </c:pt>
                <c:pt idx="5731">
                  <c:v>31208</c:v>
                </c:pt>
                <c:pt idx="5732">
                  <c:v>31209</c:v>
                </c:pt>
                <c:pt idx="5733">
                  <c:v>31210</c:v>
                </c:pt>
                <c:pt idx="5734">
                  <c:v>31211</c:v>
                </c:pt>
                <c:pt idx="5735">
                  <c:v>31212</c:v>
                </c:pt>
                <c:pt idx="5736">
                  <c:v>31213</c:v>
                </c:pt>
                <c:pt idx="5737">
                  <c:v>31214</c:v>
                </c:pt>
                <c:pt idx="5738">
                  <c:v>31215</c:v>
                </c:pt>
                <c:pt idx="5739">
                  <c:v>31216</c:v>
                </c:pt>
                <c:pt idx="5740">
                  <c:v>31217</c:v>
                </c:pt>
                <c:pt idx="5741">
                  <c:v>31218</c:v>
                </c:pt>
                <c:pt idx="5742">
                  <c:v>31219</c:v>
                </c:pt>
                <c:pt idx="5743">
                  <c:v>31220</c:v>
                </c:pt>
                <c:pt idx="5744">
                  <c:v>31221</c:v>
                </c:pt>
                <c:pt idx="5745">
                  <c:v>31222</c:v>
                </c:pt>
                <c:pt idx="5746">
                  <c:v>31223</c:v>
                </c:pt>
                <c:pt idx="5747">
                  <c:v>31224</c:v>
                </c:pt>
                <c:pt idx="5748">
                  <c:v>31225</c:v>
                </c:pt>
                <c:pt idx="5749">
                  <c:v>31226</c:v>
                </c:pt>
                <c:pt idx="5750">
                  <c:v>31227</c:v>
                </c:pt>
                <c:pt idx="5751">
                  <c:v>31228</c:v>
                </c:pt>
                <c:pt idx="5752">
                  <c:v>31229</c:v>
                </c:pt>
                <c:pt idx="5753">
                  <c:v>31230</c:v>
                </c:pt>
                <c:pt idx="5754">
                  <c:v>31231</c:v>
                </c:pt>
                <c:pt idx="5755">
                  <c:v>31232</c:v>
                </c:pt>
                <c:pt idx="5756">
                  <c:v>31233</c:v>
                </c:pt>
                <c:pt idx="5757">
                  <c:v>31234</c:v>
                </c:pt>
                <c:pt idx="5758">
                  <c:v>31235</c:v>
                </c:pt>
                <c:pt idx="5759">
                  <c:v>31236</c:v>
                </c:pt>
                <c:pt idx="5760">
                  <c:v>31237</c:v>
                </c:pt>
                <c:pt idx="5761">
                  <c:v>31238</c:v>
                </c:pt>
                <c:pt idx="5762">
                  <c:v>31239</c:v>
                </c:pt>
                <c:pt idx="5763">
                  <c:v>31240</c:v>
                </c:pt>
                <c:pt idx="5764">
                  <c:v>31241</c:v>
                </c:pt>
                <c:pt idx="5765">
                  <c:v>31242</c:v>
                </c:pt>
                <c:pt idx="5766">
                  <c:v>31243</c:v>
                </c:pt>
                <c:pt idx="5767">
                  <c:v>31244</c:v>
                </c:pt>
                <c:pt idx="5768">
                  <c:v>31245</c:v>
                </c:pt>
                <c:pt idx="5769">
                  <c:v>31246</c:v>
                </c:pt>
                <c:pt idx="5770">
                  <c:v>31247</c:v>
                </c:pt>
                <c:pt idx="5771">
                  <c:v>31248</c:v>
                </c:pt>
                <c:pt idx="5772">
                  <c:v>31249</c:v>
                </c:pt>
                <c:pt idx="5773">
                  <c:v>31250</c:v>
                </c:pt>
                <c:pt idx="5774">
                  <c:v>31251</c:v>
                </c:pt>
                <c:pt idx="5775">
                  <c:v>31252</c:v>
                </c:pt>
                <c:pt idx="5776">
                  <c:v>31253</c:v>
                </c:pt>
                <c:pt idx="5777">
                  <c:v>31254</c:v>
                </c:pt>
                <c:pt idx="5778">
                  <c:v>31255</c:v>
                </c:pt>
                <c:pt idx="5779">
                  <c:v>31256</c:v>
                </c:pt>
                <c:pt idx="5780">
                  <c:v>31257</c:v>
                </c:pt>
                <c:pt idx="5781">
                  <c:v>31258</c:v>
                </c:pt>
                <c:pt idx="5782">
                  <c:v>31259</c:v>
                </c:pt>
                <c:pt idx="5783">
                  <c:v>31260</c:v>
                </c:pt>
                <c:pt idx="5784">
                  <c:v>31261</c:v>
                </c:pt>
                <c:pt idx="5785">
                  <c:v>31262</c:v>
                </c:pt>
                <c:pt idx="5786">
                  <c:v>31263</c:v>
                </c:pt>
                <c:pt idx="5787">
                  <c:v>31264</c:v>
                </c:pt>
                <c:pt idx="5788">
                  <c:v>31265</c:v>
                </c:pt>
                <c:pt idx="5789">
                  <c:v>31266</c:v>
                </c:pt>
                <c:pt idx="5790">
                  <c:v>31267</c:v>
                </c:pt>
                <c:pt idx="5791">
                  <c:v>31268</c:v>
                </c:pt>
                <c:pt idx="5792">
                  <c:v>31269</c:v>
                </c:pt>
                <c:pt idx="5793">
                  <c:v>31270</c:v>
                </c:pt>
                <c:pt idx="5794">
                  <c:v>31271</c:v>
                </c:pt>
                <c:pt idx="5795">
                  <c:v>31272</c:v>
                </c:pt>
                <c:pt idx="5796">
                  <c:v>31273</c:v>
                </c:pt>
                <c:pt idx="5797">
                  <c:v>31274</c:v>
                </c:pt>
                <c:pt idx="5798">
                  <c:v>31275</c:v>
                </c:pt>
                <c:pt idx="5799">
                  <c:v>31276</c:v>
                </c:pt>
                <c:pt idx="5800">
                  <c:v>31277</c:v>
                </c:pt>
                <c:pt idx="5801">
                  <c:v>31278</c:v>
                </c:pt>
                <c:pt idx="5802">
                  <c:v>31279</c:v>
                </c:pt>
                <c:pt idx="5803">
                  <c:v>31280</c:v>
                </c:pt>
                <c:pt idx="5804">
                  <c:v>31281</c:v>
                </c:pt>
                <c:pt idx="5805">
                  <c:v>31282</c:v>
                </c:pt>
                <c:pt idx="5806">
                  <c:v>31283</c:v>
                </c:pt>
                <c:pt idx="5807">
                  <c:v>31284</c:v>
                </c:pt>
                <c:pt idx="5808">
                  <c:v>31285</c:v>
                </c:pt>
                <c:pt idx="5809">
                  <c:v>31286</c:v>
                </c:pt>
                <c:pt idx="5810">
                  <c:v>31287</c:v>
                </c:pt>
                <c:pt idx="5811">
                  <c:v>31288</c:v>
                </c:pt>
                <c:pt idx="5812">
                  <c:v>31289</c:v>
                </c:pt>
                <c:pt idx="5813">
                  <c:v>31290</c:v>
                </c:pt>
                <c:pt idx="5814">
                  <c:v>31291</c:v>
                </c:pt>
                <c:pt idx="5815">
                  <c:v>31292</c:v>
                </c:pt>
                <c:pt idx="5816">
                  <c:v>31293</c:v>
                </c:pt>
                <c:pt idx="5817">
                  <c:v>31294</c:v>
                </c:pt>
                <c:pt idx="5818">
                  <c:v>31295</c:v>
                </c:pt>
                <c:pt idx="5819">
                  <c:v>31296</c:v>
                </c:pt>
                <c:pt idx="5820">
                  <c:v>31297</c:v>
                </c:pt>
                <c:pt idx="5821">
                  <c:v>31298</c:v>
                </c:pt>
                <c:pt idx="5822">
                  <c:v>31299</c:v>
                </c:pt>
                <c:pt idx="5823">
                  <c:v>31300</c:v>
                </c:pt>
                <c:pt idx="5824">
                  <c:v>31301</c:v>
                </c:pt>
                <c:pt idx="5825">
                  <c:v>31302</c:v>
                </c:pt>
                <c:pt idx="5826">
                  <c:v>31303</c:v>
                </c:pt>
                <c:pt idx="5827">
                  <c:v>31304</c:v>
                </c:pt>
                <c:pt idx="5828">
                  <c:v>31305</c:v>
                </c:pt>
                <c:pt idx="5829">
                  <c:v>31306</c:v>
                </c:pt>
                <c:pt idx="5830">
                  <c:v>31307</c:v>
                </c:pt>
                <c:pt idx="5831">
                  <c:v>31308</c:v>
                </c:pt>
                <c:pt idx="5832">
                  <c:v>31309</c:v>
                </c:pt>
                <c:pt idx="5833">
                  <c:v>31310</c:v>
                </c:pt>
                <c:pt idx="5834">
                  <c:v>31311</c:v>
                </c:pt>
                <c:pt idx="5835">
                  <c:v>31312</c:v>
                </c:pt>
                <c:pt idx="5836">
                  <c:v>31313</c:v>
                </c:pt>
                <c:pt idx="5837">
                  <c:v>31314</c:v>
                </c:pt>
                <c:pt idx="5838">
                  <c:v>31315</c:v>
                </c:pt>
                <c:pt idx="5839">
                  <c:v>31316</c:v>
                </c:pt>
                <c:pt idx="5840">
                  <c:v>31317</c:v>
                </c:pt>
                <c:pt idx="5841">
                  <c:v>31318</c:v>
                </c:pt>
                <c:pt idx="5842">
                  <c:v>31319</c:v>
                </c:pt>
                <c:pt idx="5843">
                  <c:v>31320</c:v>
                </c:pt>
                <c:pt idx="5844">
                  <c:v>31321</c:v>
                </c:pt>
                <c:pt idx="5845">
                  <c:v>31322</c:v>
                </c:pt>
                <c:pt idx="5846">
                  <c:v>31323</c:v>
                </c:pt>
                <c:pt idx="5847">
                  <c:v>31324</c:v>
                </c:pt>
                <c:pt idx="5848">
                  <c:v>31325</c:v>
                </c:pt>
                <c:pt idx="5849">
                  <c:v>31326</c:v>
                </c:pt>
                <c:pt idx="5850">
                  <c:v>31327</c:v>
                </c:pt>
                <c:pt idx="5851">
                  <c:v>31328</c:v>
                </c:pt>
                <c:pt idx="5852">
                  <c:v>31329</c:v>
                </c:pt>
                <c:pt idx="5853">
                  <c:v>31330</c:v>
                </c:pt>
                <c:pt idx="5854">
                  <c:v>31331</c:v>
                </c:pt>
                <c:pt idx="5855">
                  <c:v>31332</c:v>
                </c:pt>
                <c:pt idx="5856">
                  <c:v>31333</c:v>
                </c:pt>
                <c:pt idx="5857">
                  <c:v>31334</c:v>
                </c:pt>
                <c:pt idx="5858">
                  <c:v>31335</c:v>
                </c:pt>
                <c:pt idx="5859">
                  <c:v>31336</c:v>
                </c:pt>
                <c:pt idx="5860">
                  <c:v>31337</c:v>
                </c:pt>
                <c:pt idx="5861">
                  <c:v>31338</c:v>
                </c:pt>
                <c:pt idx="5862">
                  <c:v>31339</c:v>
                </c:pt>
                <c:pt idx="5863">
                  <c:v>31340</c:v>
                </c:pt>
                <c:pt idx="5864">
                  <c:v>31341</c:v>
                </c:pt>
                <c:pt idx="5865">
                  <c:v>31342</c:v>
                </c:pt>
                <c:pt idx="5866">
                  <c:v>31343</c:v>
                </c:pt>
                <c:pt idx="5867">
                  <c:v>31344</c:v>
                </c:pt>
                <c:pt idx="5868">
                  <c:v>31345</c:v>
                </c:pt>
                <c:pt idx="5869">
                  <c:v>31346</c:v>
                </c:pt>
                <c:pt idx="5870">
                  <c:v>31347</c:v>
                </c:pt>
                <c:pt idx="5871">
                  <c:v>31348</c:v>
                </c:pt>
                <c:pt idx="5872">
                  <c:v>31349</c:v>
                </c:pt>
                <c:pt idx="5873">
                  <c:v>31350</c:v>
                </c:pt>
                <c:pt idx="5874">
                  <c:v>31351</c:v>
                </c:pt>
                <c:pt idx="5875">
                  <c:v>31352</c:v>
                </c:pt>
                <c:pt idx="5876">
                  <c:v>31353</c:v>
                </c:pt>
                <c:pt idx="5877">
                  <c:v>31354</c:v>
                </c:pt>
                <c:pt idx="5878">
                  <c:v>31355</c:v>
                </c:pt>
                <c:pt idx="5879">
                  <c:v>31356</c:v>
                </c:pt>
                <c:pt idx="5880">
                  <c:v>31357</c:v>
                </c:pt>
                <c:pt idx="5881">
                  <c:v>31358</c:v>
                </c:pt>
                <c:pt idx="5882">
                  <c:v>31359</c:v>
                </c:pt>
                <c:pt idx="5883">
                  <c:v>31360</c:v>
                </c:pt>
                <c:pt idx="5884">
                  <c:v>31361</c:v>
                </c:pt>
                <c:pt idx="5885">
                  <c:v>31362</c:v>
                </c:pt>
                <c:pt idx="5886">
                  <c:v>31363</c:v>
                </c:pt>
                <c:pt idx="5887">
                  <c:v>31364</c:v>
                </c:pt>
                <c:pt idx="5888">
                  <c:v>31365</c:v>
                </c:pt>
                <c:pt idx="5889">
                  <c:v>31366</c:v>
                </c:pt>
                <c:pt idx="5890">
                  <c:v>31367</c:v>
                </c:pt>
                <c:pt idx="5891">
                  <c:v>31368</c:v>
                </c:pt>
                <c:pt idx="5892">
                  <c:v>31369</c:v>
                </c:pt>
                <c:pt idx="5893">
                  <c:v>31370</c:v>
                </c:pt>
                <c:pt idx="5894">
                  <c:v>31371</c:v>
                </c:pt>
                <c:pt idx="5895">
                  <c:v>31372</c:v>
                </c:pt>
                <c:pt idx="5896">
                  <c:v>31373</c:v>
                </c:pt>
                <c:pt idx="5897">
                  <c:v>31374</c:v>
                </c:pt>
                <c:pt idx="5898">
                  <c:v>31375</c:v>
                </c:pt>
                <c:pt idx="5899">
                  <c:v>31376</c:v>
                </c:pt>
                <c:pt idx="5900">
                  <c:v>31377</c:v>
                </c:pt>
                <c:pt idx="5901">
                  <c:v>31378</c:v>
                </c:pt>
                <c:pt idx="5902">
                  <c:v>31379</c:v>
                </c:pt>
                <c:pt idx="5903">
                  <c:v>31380</c:v>
                </c:pt>
                <c:pt idx="5904">
                  <c:v>31381</c:v>
                </c:pt>
                <c:pt idx="5905">
                  <c:v>31382</c:v>
                </c:pt>
                <c:pt idx="5906">
                  <c:v>31383</c:v>
                </c:pt>
                <c:pt idx="5907">
                  <c:v>31384</c:v>
                </c:pt>
                <c:pt idx="5908">
                  <c:v>31385</c:v>
                </c:pt>
                <c:pt idx="5909">
                  <c:v>31386</c:v>
                </c:pt>
                <c:pt idx="5910">
                  <c:v>31387</c:v>
                </c:pt>
                <c:pt idx="5911">
                  <c:v>31388</c:v>
                </c:pt>
                <c:pt idx="5912">
                  <c:v>31389</c:v>
                </c:pt>
                <c:pt idx="5913">
                  <c:v>31390</c:v>
                </c:pt>
                <c:pt idx="5914">
                  <c:v>31391</c:v>
                </c:pt>
                <c:pt idx="5915">
                  <c:v>31392</c:v>
                </c:pt>
                <c:pt idx="5916">
                  <c:v>31393</c:v>
                </c:pt>
                <c:pt idx="5917">
                  <c:v>31394</c:v>
                </c:pt>
                <c:pt idx="5918">
                  <c:v>31395</c:v>
                </c:pt>
                <c:pt idx="5919">
                  <c:v>31396</c:v>
                </c:pt>
                <c:pt idx="5920">
                  <c:v>31397</c:v>
                </c:pt>
                <c:pt idx="5921">
                  <c:v>31398</c:v>
                </c:pt>
                <c:pt idx="5922">
                  <c:v>31399</c:v>
                </c:pt>
                <c:pt idx="5923">
                  <c:v>31400</c:v>
                </c:pt>
                <c:pt idx="5924">
                  <c:v>31401</c:v>
                </c:pt>
                <c:pt idx="5925">
                  <c:v>31402</c:v>
                </c:pt>
                <c:pt idx="5926">
                  <c:v>31403</c:v>
                </c:pt>
                <c:pt idx="5927">
                  <c:v>31404</c:v>
                </c:pt>
                <c:pt idx="5928">
                  <c:v>31405</c:v>
                </c:pt>
                <c:pt idx="5929">
                  <c:v>31406</c:v>
                </c:pt>
                <c:pt idx="5930">
                  <c:v>31407</c:v>
                </c:pt>
                <c:pt idx="5931">
                  <c:v>31408</c:v>
                </c:pt>
                <c:pt idx="5932">
                  <c:v>31409</c:v>
                </c:pt>
                <c:pt idx="5933">
                  <c:v>31410</c:v>
                </c:pt>
                <c:pt idx="5934">
                  <c:v>31411</c:v>
                </c:pt>
                <c:pt idx="5935">
                  <c:v>31412</c:v>
                </c:pt>
                <c:pt idx="5936">
                  <c:v>31413</c:v>
                </c:pt>
                <c:pt idx="5937">
                  <c:v>31414</c:v>
                </c:pt>
                <c:pt idx="5938">
                  <c:v>31415</c:v>
                </c:pt>
                <c:pt idx="5939">
                  <c:v>31416</c:v>
                </c:pt>
                <c:pt idx="5940">
                  <c:v>31417</c:v>
                </c:pt>
                <c:pt idx="5941">
                  <c:v>31418</c:v>
                </c:pt>
                <c:pt idx="5942">
                  <c:v>31419</c:v>
                </c:pt>
                <c:pt idx="5943">
                  <c:v>31420</c:v>
                </c:pt>
                <c:pt idx="5944">
                  <c:v>31421</c:v>
                </c:pt>
                <c:pt idx="5945">
                  <c:v>31422</c:v>
                </c:pt>
                <c:pt idx="5946">
                  <c:v>31423</c:v>
                </c:pt>
                <c:pt idx="5947">
                  <c:v>31424</c:v>
                </c:pt>
                <c:pt idx="5948">
                  <c:v>31425</c:v>
                </c:pt>
                <c:pt idx="5949">
                  <c:v>31426</c:v>
                </c:pt>
                <c:pt idx="5950">
                  <c:v>31427</c:v>
                </c:pt>
                <c:pt idx="5951">
                  <c:v>31428</c:v>
                </c:pt>
                <c:pt idx="5952">
                  <c:v>31429</c:v>
                </c:pt>
                <c:pt idx="5953">
                  <c:v>31430</c:v>
                </c:pt>
                <c:pt idx="5954">
                  <c:v>31431</c:v>
                </c:pt>
                <c:pt idx="5955">
                  <c:v>31432</c:v>
                </c:pt>
                <c:pt idx="5956">
                  <c:v>31433</c:v>
                </c:pt>
                <c:pt idx="5957">
                  <c:v>31434</c:v>
                </c:pt>
                <c:pt idx="5958">
                  <c:v>31435</c:v>
                </c:pt>
                <c:pt idx="5959">
                  <c:v>31436</c:v>
                </c:pt>
                <c:pt idx="5960">
                  <c:v>31437</c:v>
                </c:pt>
                <c:pt idx="5961">
                  <c:v>31438</c:v>
                </c:pt>
                <c:pt idx="5962">
                  <c:v>31439</c:v>
                </c:pt>
                <c:pt idx="5963">
                  <c:v>31440</c:v>
                </c:pt>
                <c:pt idx="5964">
                  <c:v>31441</c:v>
                </c:pt>
                <c:pt idx="5965">
                  <c:v>31442</c:v>
                </c:pt>
                <c:pt idx="5966">
                  <c:v>31443</c:v>
                </c:pt>
                <c:pt idx="5967">
                  <c:v>31444</c:v>
                </c:pt>
                <c:pt idx="5968">
                  <c:v>31445</c:v>
                </c:pt>
                <c:pt idx="5969">
                  <c:v>31446</c:v>
                </c:pt>
                <c:pt idx="5970">
                  <c:v>31447</c:v>
                </c:pt>
                <c:pt idx="5971">
                  <c:v>31448</c:v>
                </c:pt>
                <c:pt idx="5972">
                  <c:v>31449</c:v>
                </c:pt>
                <c:pt idx="5973">
                  <c:v>31450</c:v>
                </c:pt>
                <c:pt idx="5974">
                  <c:v>31451</c:v>
                </c:pt>
                <c:pt idx="5975">
                  <c:v>31452</c:v>
                </c:pt>
                <c:pt idx="5976">
                  <c:v>31453</c:v>
                </c:pt>
                <c:pt idx="5977">
                  <c:v>31454</c:v>
                </c:pt>
                <c:pt idx="5978">
                  <c:v>31455</c:v>
                </c:pt>
                <c:pt idx="5979">
                  <c:v>31456</c:v>
                </c:pt>
                <c:pt idx="5980">
                  <c:v>31457</c:v>
                </c:pt>
                <c:pt idx="5981">
                  <c:v>31458</c:v>
                </c:pt>
                <c:pt idx="5982">
                  <c:v>31459</c:v>
                </c:pt>
                <c:pt idx="5983">
                  <c:v>31460</c:v>
                </c:pt>
                <c:pt idx="5984">
                  <c:v>31461</c:v>
                </c:pt>
                <c:pt idx="5985">
                  <c:v>31462</c:v>
                </c:pt>
                <c:pt idx="5986">
                  <c:v>31463</c:v>
                </c:pt>
                <c:pt idx="5987">
                  <c:v>31464</c:v>
                </c:pt>
                <c:pt idx="5988">
                  <c:v>31465</c:v>
                </c:pt>
                <c:pt idx="5989">
                  <c:v>31466</c:v>
                </c:pt>
                <c:pt idx="5990">
                  <c:v>31467</c:v>
                </c:pt>
                <c:pt idx="5991">
                  <c:v>31468</c:v>
                </c:pt>
                <c:pt idx="5992">
                  <c:v>31469</c:v>
                </c:pt>
                <c:pt idx="5993">
                  <c:v>31470</c:v>
                </c:pt>
                <c:pt idx="5994">
                  <c:v>31471</c:v>
                </c:pt>
                <c:pt idx="5995">
                  <c:v>31472</c:v>
                </c:pt>
                <c:pt idx="5996">
                  <c:v>31473</c:v>
                </c:pt>
                <c:pt idx="5997">
                  <c:v>31474</c:v>
                </c:pt>
                <c:pt idx="5998">
                  <c:v>31475</c:v>
                </c:pt>
                <c:pt idx="5999">
                  <c:v>31476</c:v>
                </c:pt>
                <c:pt idx="6000">
                  <c:v>31477</c:v>
                </c:pt>
                <c:pt idx="6001">
                  <c:v>31478</c:v>
                </c:pt>
                <c:pt idx="6002">
                  <c:v>31479</c:v>
                </c:pt>
                <c:pt idx="6003">
                  <c:v>31480</c:v>
                </c:pt>
                <c:pt idx="6004">
                  <c:v>31481</c:v>
                </c:pt>
                <c:pt idx="6005">
                  <c:v>31482</c:v>
                </c:pt>
                <c:pt idx="6006">
                  <c:v>31483</c:v>
                </c:pt>
                <c:pt idx="6007">
                  <c:v>31484</c:v>
                </c:pt>
                <c:pt idx="6008">
                  <c:v>31485</c:v>
                </c:pt>
                <c:pt idx="6009">
                  <c:v>31486</c:v>
                </c:pt>
                <c:pt idx="6010">
                  <c:v>31487</c:v>
                </c:pt>
                <c:pt idx="6011">
                  <c:v>31488</c:v>
                </c:pt>
                <c:pt idx="6012">
                  <c:v>31489</c:v>
                </c:pt>
                <c:pt idx="6013">
                  <c:v>31490</c:v>
                </c:pt>
                <c:pt idx="6014">
                  <c:v>31491</c:v>
                </c:pt>
                <c:pt idx="6015">
                  <c:v>31492</c:v>
                </c:pt>
                <c:pt idx="6016">
                  <c:v>31493</c:v>
                </c:pt>
                <c:pt idx="6017">
                  <c:v>31494</c:v>
                </c:pt>
                <c:pt idx="6018">
                  <c:v>31495</c:v>
                </c:pt>
                <c:pt idx="6019">
                  <c:v>31496</c:v>
                </c:pt>
                <c:pt idx="6020">
                  <c:v>31497</c:v>
                </c:pt>
                <c:pt idx="6021">
                  <c:v>31498</c:v>
                </c:pt>
                <c:pt idx="6022">
                  <c:v>31499</c:v>
                </c:pt>
                <c:pt idx="6023">
                  <c:v>31500</c:v>
                </c:pt>
                <c:pt idx="6024">
                  <c:v>31501</c:v>
                </c:pt>
                <c:pt idx="6025">
                  <c:v>31502</c:v>
                </c:pt>
                <c:pt idx="6026">
                  <c:v>31503</c:v>
                </c:pt>
                <c:pt idx="6027">
                  <c:v>31504</c:v>
                </c:pt>
                <c:pt idx="6028">
                  <c:v>31505</c:v>
                </c:pt>
                <c:pt idx="6029">
                  <c:v>31506</c:v>
                </c:pt>
                <c:pt idx="6030">
                  <c:v>31507</c:v>
                </c:pt>
                <c:pt idx="6031">
                  <c:v>31508</c:v>
                </c:pt>
                <c:pt idx="6032">
                  <c:v>31509</c:v>
                </c:pt>
                <c:pt idx="6033">
                  <c:v>31510</c:v>
                </c:pt>
                <c:pt idx="6034">
                  <c:v>31511</c:v>
                </c:pt>
                <c:pt idx="6035">
                  <c:v>31512</c:v>
                </c:pt>
                <c:pt idx="6036">
                  <c:v>31513</c:v>
                </c:pt>
                <c:pt idx="6037">
                  <c:v>31514</c:v>
                </c:pt>
                <c:pt idx="6038">
                  <c:v>31515</c:v>
                </c:pt>
                <c:pt idx="6039">
                  <c:v>31516</c:v>
                </c:pt>
                <c:pt idx="6040">
                  <c:v>31517</c:v>
                </c:pt>
                <c:pt idx="6041">
                  <c:v>31518</c:v>
                </c:pt>
                <c:pt idx="6042">
                  <c:v>31519</c:v>
                </c:pt>
                <c:pt idx="6043">
                  <c:v>31520</c:v>
                </c:pt>
                <c:pt idx="6044">
                  <c:v>31521</c:v>
                </c:pt>
                <c:pt idx="6045">
                  <c:v>31522</c:v>
                </c:pt>
                <c:pt idx="6046">
                  <c:v>31523</c:v>
                </c:pt>
                <c:pt idx="6047">
                  <c:v>31524</c:v>
                </c:pt>
                <c:pt idx="6048">
                  <c:v>31525</c:v>
                </c:pt>
                <c:pt idx="6049">
                  <c:v>31526</c:v>
                </c:pt>
                <c:pt idx="6050">
                  <c:v>31527</c:v>
                </c:pt>
                <c:pt idx="6051">
                  <c:v>31528</c:v>
                </c:pt>
                <c:pt idx="6052">
                  <c:v>31529</c:v>
                </c:pt>
                <c:pt idx="6053">
                  <c:v>31530</c:v>
                </c:pt>
                <c:pt idx="6054">
                  <c:v>31531</c:v>
                </c:pt>
                <c:pt idx="6055">
                  <c:v>31532</c:v>
                </c:pt>
                <c:pt idx="6056">
                  <c:v>31533</c:v>
                </c:pt>
                <c:pt idx="6057">
                  <c:v>31534</c:v>
                </c:pt>
                <c:pt idx="6058">
                  <c:v>31535</c:v>
                </c:pt>
                <c:pt idx="6059">
                  <c:v>31536</c:v>
                </c:pt>
                <c:pt idx="6060">
                  <c:v>31537</c:v>
                </c:pt>
                <c:pt idx="6061">
                  <c:v>31538</c:v>
                </c:pt>
                <c:pt idx="6062">
                  <c:v>31539</c:v>
                </c:pt>
                <c:pt idx="6063">
                  <c:v>31540</c:v>
                </c:pt>
                <c:pt idx="6064">
                  <c:v>31541</c:v>
                </c:pt>
                <c:pt idx="6065">
                  <c:v>31542</c:v>
                </c:pt>
                <c:pt idx="6066">
                  <c:v>31543</c:v>
                </c:pt>
                <c:pt idx="6067">
                  <c:v>31544</c:v>
                </c:pt>
                <c:pt idx="6068">
                  <c:v>31545</c:v>
                </c:pt>
                <c:pt idx="6069">
                  <c:v>31546</c:v>
                </c:pt>
                <c:pt idx="6070">
                  <c:v>31547</c:v>
                </c:pt>
                <c:pt idx="6071">
                  <c:v>31548</c:v>
                </c:pt>
                <c:pt idx="6072">
                  <c:v>31549</c:v>
                </c:pt>
                <c:pt idx="6073">
                  <c:v>31550</c:v>
                </c:pt>
                <c:pt idx="6074">
                  <c:v>31551</c:v>
                </c:pt>
                <c:pt idx="6075">
                  <c:v>31552</c:v>
                </c:pt>
                <c:pt idx="6076">
                  <c:v>31553</c:v>
                </c:pt>
                <c:pt idx="6077">
                  <c:v>31554</c:v>
                </c:pt>
                <c:pt idx="6078">
                  <c:v>31555</c:v>
                </c:pt>
                <c:pt idx="6079">
                  <c:v>31556</c:v>
                </c:pt>
                <c:pt idx="6080">
                  <c:v>31557</c:v>
                </c:pt>
                <c:pt idx="6081">
                  <c:v>31558</c:v>
                </c:pt>
                <c:pt idx="6082">
                  <c:v>31559</c:v>
                </c:pt>
                <c:pt idx="6083">
                  <c:v>31560</c:v>
                </c:pt>
                <c:pt idx="6084">
                  <c:v>31561</c:v>
                </c:pt>
                <c:pt idx="6085">
                  <c:v>31562</c:v>
                </c:pt>
                <c:pt idx="6086">
                  <c:v>31563</c:v>
                </c:pt>
                <c:pt idx="6087">
                  <c:v>31564</c:v>
                </c:pt>
                <c:pt idx="6088">
                  <c:v>31565</c:v>
                </c:pt>
                <c:pt idx="6089">
                  <c:v>31566</c:v>
                </c:pt>
                <c:pt idx="6090">
                  <c:v>31567</c:v>
                </c:pt>
                <c:pt idx="6091">
                  <c:v>31568</c:v>
                </c:pt>
                <c:pt idx="6092">
                  <c:v>31569</c:v>
                </c:pt>
                <c:pt idx="6093">
                  <c:v>31570</c:v>
                </c:pt>
                <c:pt idx="6094">
                  <c:v>31571</c:v>
                </c:pt>
                <c:pt idx="6095">
                  <c:v>31572</c:v>
                </c:pt>
                <c:pt idx="6096">
                  <c:v>31573</c:v>
                </c:pt>
                <c:pt idx="6097">
                  <c:v>31574</c:v>
                </c:pt>
                <c:pt idx="6098">
                  <c:v>31575</c:v>
                </c:pt>
                <c:pt idx="6099">
                  <c:v>31576</c:v>
                </c:pt>
                <c:pt idx="6100">
                  <c:v>31577</c:v>
                </c:pt>
                <c:pt idx="6101">
                  <c:v>31578</c:v>
                </c:pt>
                <c:pt idx="6102">
                  <c:v>31579</c:v>
                </c:pt>
                <c:pt idx="6103">
                  <c:v>31580</c:v>
                </c:pt>
                <c:pt idx="6104">
                  <c:v>31581</c:v>
                </c:pt>
                <c:pt idx="6105">
                  <c:v>31582</c:v>
                </c:pt>
                <c:pt idx="6106">
                  <c:v>31583</c:v>
                </c:pt>
                <c:pt idx="6107">
                  <c:v>31584</c:v>
                </c:pt>
                <c:pt idx="6108">
                  <c:v>31585</c:v>
                </c:pt>
                <c:pt idx="6109">
                  <c:v>31586</c:v>
                </c:pt>
                <c:pt idx="6110">
                  <c:v>31587</c:v>
                </c:pt>
                <c:pt idx="6111">
                  <c:v>31588</c:v>
                </c:pt>
                <c:pt idx="6112">
                  <c:v>31589</c:v>
                </c:pt>
                <c:pt idx="6113">
                  <c:v>31590</c:v>
                </c:pt>
                <c:pt idx="6114">
                  <c:v>31591</c:v>
                </c:pt>
                <c:pt idx="6115">
                  <c:v>31592</c:v>
                </c:pt>
                <c:pt idx="6116">
                  <c:v>31593</c:v>
                </c:pt>
                <c:pt idx="6117">
                  <c:v>31594</c:v>
                </c:pt>
                <c:pt idx="6118">
                  <c:v>31595</c:v>
                </c:pt>
                <c:pt idx="6119">
                  <c:v>31596</c:v>
                </c:pt>
                <c:pt idx="6120">
                  <c:v>31597</c:v>
                </c:pt>
                <c:pt idx="6121">
                  <c:v>31598</c:v>
                </c:pt>
                <c:pt idx="6122">
                  <c:v>31599</c:v>
                </c:pt>
                <c:pt idx="6123">
                  <c:v>31600</c:v>
                </c:pt>
                <c:pt idx="6124">
                  <c:v>31601</c:v>
                </c:pt>
                <c:pt idx="6125">
                  <c:v>31602</c:v>
                </c:pt>
                <c:pt idx="6126">
                  <c:v>31603</c:v>
                </c:pt>
                <c:pt idx="6127">
                  <c:v>31604</c:v>
                </c:pt>
                <c:pt idx="6128">
                  <c:v>31605</c:v>
                </c:pt>
                <c:pt idx="6129">
                  <c:v>31606</c:v>
                </c:pt>
                <c:pt idx="6130">
                  <c:v>31607</c:v>
                </c:pt>
                <c:pt idx="6131">
                  <c:v>31608</c:v>
                </c:pt>
                <c:pt idx="6132">
                  <c:v>31609</c:v>
                </c:pt>
                <c:pt idx="6133">
                  <c:v>31610</c:v>
                </c:pt>
                <c:pt idx="6134">
                  <c:v>31611</c:v>
                </c:pt>
                <c:pt idx="6135">
                  <c:v>31612</c:v>
                </c:pt>
                <c:pt idx="6136">
                  <c:v>31613</c:v>
                </c:pt>
                <c:pt idx="6137">
                  <c:v>31614</c:v>
                </c:pt>
                <c:pt idx="6138">
                  <c:v>31615</c:v>
                </c:pt>
                <c:pt idx="6139">
                  <c:v>31616</c:v>
                </c:pt>
                <c:pt idx="6140">
                  <c:v>31617</c:v>
                </c:pt>
                <c:pt idx="6141">
                  <c:v>31618</c:v>
                </c:pt>
                <c:pt idx="6142">
                  <c:v>31619</c:v>
                </c:pt>
                <c:pt idx="6143">
                  <c:v>31620</c:v>
                </c:pt>
                <c:pt idx="6144">
                  <c:v>31621</c:v>
                </c:pt>
                <c:pt idx="6145">
                  <c:v>31622</c:v>
                </c:pt>
                <c:pt idx="6146">
                  <c:v>31623</c:v>
                </c:pt>
                <c:pt idx="6147">
                  <c:v>31624</c:v>
                </c:pt>
                <c:pt idx="6148">
                  <c:v>31625</c:v>
                </c:pt>
                <c:pt idx="6149">
                  <c:v>31626</c:v>
                </c:pt>
                <c:pt idx="6150">
                  <c:v>31627</c:v>
                </c:pt>
                <c:pt idx="6151">
                  <c:v>31628</c:v>
                </c:pt>
                <c:pt idx="6152">
                  <c:v>31629</c:v>
                </c:pt>
                <c:pt idx="6153">
                  <c:v>31630</c:v>
                </c:pt>
                <c:pt idx="6154">
                  <c:v>31631</c:v>
                </c:pt>
                <c:pt idx="6155">
                  <c:v>31632</c:v>
                </c:pt>
                <c:pt idx="6156">
                  <c:v>31633</c:v>
                </c:pt>
                <c:pt idx="6157">
                  <c:v>31634</c:v>
                </c:pt>
                <c:pt idx="6158">
                  <c:v>31635</c:v>
                </c:pt>
                <c:pt idx="6159">
                  <c:v>31636</c:v>
                </c:pt>
                <c:pt idx="6160">
                  <c:v>31637</c:v>
                </c:pt>
                <c:pt idx="6161">
                  <c:v>31638</c:v>
                </c:pt>
                <c:pt idx="6162">
                  <c:v>31639</c:v>
                </c:pt>
                <c:pt idx="6163">
                  <c:v>31640</c:v>
                </c:pt>
                <c:pt idx="6164">
                  <c:v>31641</c:v>
                </c:pt>
                <c:pt idx="6165">
                  <c:v>31642</c:v>
                </c:pt>
                <c:pt idx="6166">
                  <c:v>31643</c:v>
                </c:pt>
                <c:pt idx="6167">
                  <c:v>31644</c:v>
                </c:pt>
                <c:pt idx="6168">
                  <c:v>31645</c:v>
                </c:pt>
                <c:pt idx="6169">
                  <c:v>31646</c:v>
                </c:pt>
                <c:pt idx="6170">
                  <c:v>31647</c:v>
                </c:pt>
                <c:pt idx="6171">
                  <c:v>31648</c:v>
                </c:pt>
                <c:pt idx="6172">
                  <c:v>31649</c:v>
                </c:pt>
                <c:pt idx="6173">
                  <c:v>31650</c:v>
                </c:pt>
                <c:pt idx="6174">
                  <c:v>31651</c:v>
                </c:pt>
                <c:pt idx="6175">
                  <c:v>31652</c:v>
                </c:pt>
                <c:pt idx="6176">
                  <c:v>31653</c:v>
                </c:pt>
                <c:pt idx="6177">
                  <c:v>31654</c:v>
                </c:pt>
                <c:pt idx="6178">
                  <c:v>31655</c:v>
                </c:pt>
                <c:pt idx="6179">
                  <c:v>31656</c:v>
                </c:pt>
                <c:pt idx="6180">
                  <c:v>31657</c:v>
                </c:pt>
                <c:pt idx="6181">
                  <c:v>31658</c:v>
                </c:pt>
                <c:pt idx="6182">
                  <c:v>31659</c:v>
                </c:pt>
                <c:pt idx="6183">
                  <c:v>31660</c:v>
                </c:pt>
                <c:pt idx="6184">
                  <c:v>31661</c:v>
                </c:pt>
                <c:pt idx="6185">
                  <c:v>31662</c:v>
                </c:pt>
                <c:pt idx="6186">
                  <c:v>31663</c:v>
                </c:pt>
                <c:pt idx="6187">
                  <c:v>31664</c:v>
                </c:pt>
                <c:pt idx="6188">
                  <c:v>31665</c:v>
                </c:pt>
                <c:pt idx="6189">
                  <c:v>31666</c:v>
                </c:pt>
                <c:pt idx="6190">
                  <c:v>31667</c:v>
                </c:pt>
                <c:pt idx="6191">
                  <c:v>31668</c:v>
                </c:pt>
                <c:pt idx="6192">
                  <c:v>31669</c:v>
                </c:pt>
                <c:pt idx="6193">
                  <c:v>31670</c:v>
                </c:pt>
                <c:pt idx="6194">
                  <c:v>31671</c:v>
                </c:pt>
                <c:pt idx="6195">
                  <c:v>31672</c:v>
                </c:pt>
                <c:pt idx="6196">
                  <c:v>31673</c:v>
                </c:pt>
                <c:pt idx="6197">
                  <c:v>31674</c:v>
                </c:pt>
                <c:pt idx="6198">
                  <c:v>31675</c:v>
                </c:pt>
                <c:pt idx="6199">
                  <c:v>31676</c:v>
                </c:pt>
                <c:pt idx="6200">
                  <c:v>31677</c:v>
                </c:pt>
                <c:pt idx="6201">
                  <c:v>31678</c:v>
                </c:pt>
                <c:pt idx="6202">
                  <c:v>31679</c:v>
                </c:pt>
                <c:pt idx="6203">
                  <c:v>31680</c:v>
                </c:pt>
                <c:pt idx="6204">
                  <c:v>31681</c:v>
                </c:pt>
                <c:pt idx="6205">
                  <c:v>31682</c:v>
                </c:pt>
                <c:pt idx="6206">
                  <c:v>31683</c:v>
                </c:pt>
                <c:pt idx="6207">
                  <c:v>31684</c:v>
                </c:pt>
                <c:pt idx="6208">
                  <c:v>31685</c:v>
                </c:pt>
                <c:pt idx="6209">
                  <c:v>31686</c:v>
                </c:pt>
                <c:pt idx="6210">
                  <c:v>31687</c:v>
                </c:pt>
                <c:pt idx="6211">
                  <c:v>31688</c:v>
                </c:pt>
                <c:pt idx="6212">
                  <c:v>31689</c:v>
                </c:pt>
                <c:pt idx="6213">
                  <c:v>31690</c:v>
                </c:pt>
                <c:pt idx="6214">
                  <c:v>31691</c:v>
                </c:pt>
                <c:pt idx="6215">
                  <c:v>31692</c:v>
                </c:pt>
                <c:pt idx="6216">
                  <c:v>31693</c:v>
                </c:pt>
                <c:pt idx="6217">
                  <c:v>31694</c:v>
                </c:pt>
                <c:pt idx="6218">
                  <c:v>31695</c:v>
                </c:pt>
                <c:pt idx="6219">
                  <c:v>31696</c:v>
                </c:pt>
                <c:pt idx="6220">
                  <c:v>31697</c:v>
                </c:pt>
                <c:pt idx="6221">
                  <c:v>31698</c:v>
                </c:pt>
                <c:pt idx="6222">
                  <c:v>31699</c:v>
                </c:pt>
                <c:pt idx="6223">
                  <c:v>31700</c:v>
                </c:pt>
                <c:pt idx="6224">
                  <c:v>31701</c:v>
                </c:pt>
                <c:pt idx="6225">
                  <c:v>31702</c:v>
                </c:pt>
                <c:pt idx="6226">
                  <c:v>31703</c:v>
                </c:pt>
                <c:pt idx="6227">
                  <c:v>31704</c:v>
                </c:pt>
                <c:pt idx="6228">
                  <c:v>31705</c:v>
                </c:pt>
                <c:pt idx="6229">
                  <c:v>31706</c:v>
                </c:pt>
                <c:pt idx="6230">
                  <c:v>31707</c:v>
                </c:pt>
                <c:pt idx="6231">
                  <c:v>31708</c:v>
                </c:pt>
                <c:pt idx="6232">
                  <c:v>31709</c:v>
                </c:pt>
                <c:pt idx="6233">
                  <c:v>31710</c:v>
                </c:pt>
                <c:pt idx="6234">
                  <c:v>31711</c:v>
                </c:pt>
                <c:pt idx="6235">
                  <c:v>31712</c:v>
                </c:pt>
                <c:pt idx="6236">
                  <c:v>31713</c:v>
                </c:pt>
                <c:pt idx="6237">
                  <c:v>31714</c:v>
                </c:pt>
                <c:pt idx="6238">
                  <c:v>31715</c:v>
                </c:pt>
                <c:pt idx="6239">
                  <c:v>31716</c:v>
                </c:pt>
                <c:pt idx="6240">
                  <c:v>31717</c:v>
                </c:pt>
                <c:pt idx="6241">
                  <c:v>31718</c:v>
                </c:pt>
                <c:pt idx="6242">
                  <c:v>31719</c:v>
                </c:pt>
                <c:pt idx="6243">
                  <c:v>31720</c:v>
                </c:pt>
                <c:pt idx="6244">
                  <c:v>31721</c:v>
                </c:pt>
                <c:pt idx="6245">
                  <c:v>31722</c:v>
                </c:pt>
                <c:pt idx="6246">
                  <c:v>31723</c:v>
                </c:pt>
                <c:pt idx="6247">
                  <c:v>31724</c:v>
                </c:pt>
                <c:pt idx="6248">
                  <c:v>31725</c:v>
                </c:pt>
                <c:pt idx="6249">
                  <c:v>31726</c:v>
                </c:pt>
                <c:pt idx="6250">
                  <c:v>31727</c:v>
                </c:pt>
                <c:pt idx="6251">
                  <c:v>31728</c:v>
                </c:pt>
                <c:pt idx="6252">
                  <c:v>31729</c:v>
                </c:pt>
                <c:pt idx="6253">
                  <c:v>31730</c:v>
                </c:pt>
                <c:pt idx="6254">
                  <c:v>31731</c:v>
                </c:pt>
                <c:pt idx="6255">
                  <c:v>31732</c:v>
                </c:pt>
                <c:pt idx="6256">
                  <c:v>31733</c:v>
                </c:pt>
                <c:pt idx="6257">
                  <c:v>31734</c:v>
                </c:pt>
                <c:pt idx="6258">
                  <c:v>31735</c:v>
                </c:pt>
                <c:pt idx="6259">
                  <c:v>31736</c:v>
                </c:pt>
                <c:pt idx="6260">
                  <c:v>31737</c:v>
                </c:pt>
                <c:pt idx="6261">
                  <c:v>31738</c:v>
                </c:pt>
                <c:pt idx="6262">
                  <c:v>31739</c:v>
                </c:pt>
                <c:pt idx="6263">
                  <c:v>31740</c:v>
                </c:pt>
                <c:pt idx="6264">
                  <c:v>31741</c:v>
                </c:pt>
                <c:pt idx="6265">
                  <c:v>31742</c:v>
                </c:pt>
                <c:pt idx="6266">
                  <c:v>31743</c:v>
                </c:pt>
                <c:pt idx="6267">
                  <c:v>31744</c:v>
                </c:pt>
                <c:pt idx="6268">
                  <c:v>31745</c:v>
                </c:pt>
                <c:pt idx="6269">
                  <c:v>31746</c:v>
                </c:pt>
                <c:pt idx="6270">
                  <c:v>31747</c:v>
                </c:pt>
                <c:pt idx="6271">
                  <c:v>31748</c:v>
                </c:pt>
                <c:pt idx="6272">
                  <c:v>31749</c:v>
                </c:pt>
                <c:pt idx="6273">
                  <c:v>31750</c:v>
                </c:pt>
                <c:pt idx="6274">
                  <c:v>31751</c:v>
                </c:pt>
                <c:pt idx="6275">
                  <c:v>31752</c:v>
                </c:pt>
                <c:pt idx="6276">
                  <c:v>31753</c:v>
                </c:pt>
                <c:pt idx="6277">
                  <c:v>31754</c:v>
                </c:pt>
                <c:pt idx="6278">
                  <c:v>31755</c:v>
                </c:pt>
                <c:pt idx="6279">
                  <c:v>31756</c:v>
                </c:pt>
                <c:pt idx="6280">
                  <c:v>31757</c:v>
                </c:pt>
                <c:pt idx="6281">
                  <c:v>31758</c:v>
                </c:pt>
                <c:pt idx="6282">
                  <c:v>31759</c:v>
                </c:pt>
                <c:pt idx="6283">
                  <c:v>31760</c:v>
                </c:pt>
                <c:pt idx="6284">
                  <c:v>31761</c:v>
                </c:pt>
                <c:pt idx="6285">
                  <c:v>31762</c:v>
                </c:pt>
                <c:pt idx="6286">
                  <c:v>31763</c:v>
                </c:pt>
                <c:pt idx="6287">
                  <c:v>31764</c:v>
                </c:pt>
                <c:pt idx="6288">
                  <c:v>31765</c:v>
                </c:pt>
                <c:pt idx="6289">
                  <c:v>31766</c:v>
                </c:pt>
                <c:pt idx="6290">
                  <c:v>31767</c:v>
                </c:pt>
                <c:pt idx="6291">
                  <c:v>31768</c:v>
                </c:pt>
                <c:pt idx="6292">
                  <c:v>31769</c:v>
                </c:pt>
                <c:pt idx="6293">
                  <c:v>31770</c:v>
                </c:pt>
                <c:pt idx="6294">
                  <c:v>31771</c:v>
                </c:pt>
                <c:pt idx="6295">
                  <c:v>31772</c:v>
                </c:pt>
                <c:pt idx="6296">
                  <c:v>31773</c:v>
                </c:pt>
                <c:pt idx="6297">
                  <c:v>31774</c:v>
                </c:pt>
                <c:pt idx="6298">
                  <c:v>31775</c:v>
                </c:pt>
                <c:pt idx="6299">
                  <c:v>31776</c:v>
                </c:pt>
                <c:pt idx="6300">
                  <c:v>31777</c:v>
                </c:pt>
                <c:pt idx="6301">
                  <c:v>31778</c:v>
                </c:pt>
                <c:pt idx="6302">
                  <c:v>31779</c:v>
                </c:pt>
                <c:pt idx="6303">
                  <c:v>31780</c:v>
                </c:pt>
                <c:pt idx="6304">
                  <c:v>31781</c:v>
                </c:pt>
                <c:pt idx="6305">
                  <c:v>31782</c:v>
                </c:pt>
                <c:pt idx="6306">
                  <c:v>31783</c:v>
                </c:pt>
                <c:pt idx="6307">
                  <c:v>31784</c:v>
                </c:pt>
                <c:pt idx="6308">
                  <c:v>31785</c:v>
                </c:pt>
                <c:pt idx="6309">
                  <c:v>31786</c:v>
                </c:pt>
                <c:pt idx="6310">
                  <c:v>31787</c:v>
                </c:pt>
                <c:pt idx="6311">
                  <c:v>31788</c:v>
                </c:pt>
                <c:pt idx="6312">
                  <c:v>31789</c:v>
                </c:pt>
                <c:pt idx="6313">
                  <c:v>31790</c:v>
                </c:pt>
                <c:pt idx="6314">
                  <c:v>31791</c:v>
                </c:pt>
                <c:pt idx="6315">
                  <c:v>31792</c:v>
                </c:pt>
                <c:pt idx="6316">
                  <c:v>31793</c:v>
                </c:pt>
                <c:pt idx="6317">
                  <c:v>31794</c:v>
                </c:pt>
                <c:pt idx="6318">
                  <c:v>31795</c:v>
                </c:pt>
                <c:pt idx="6319">
                  <c:v>31796</c:v>
                </c:pt>
                <c:pt idx="6320">
                  <c:v>31797</c:v>
                </c:pt>
                <c:pt idx="6321">
                  <c:v>31798</c:v>
                </c:pt>
                <c:pt idx="6322">
                  <c:v>31799</c:v>
                </c:pt>
                <c:pt idx="6323">
                  <c:v>31800</c:v>
                </c:pt>
                <c:pt idx="6324">
                  <c:v>31801</c:v>
                </c:pt>
                <c:pt idx="6325">
                  <c:v>31802</c:v>
                </c:pt>
                <c:pt idx="6326">
                  <c:v>31803</c:v>
                </c:pt>
                <c:pt idx="6327">
                  <c:v>31804</c:v>
                </c:pt>
                <c:pt idx="6328">
                  <c:v>31805</c:v>
                </c:pt>
                <c:pt idx="6329">
                  <c:v>31806</c:v>
                </c:pt>
                <c:pt idx="6330">
                  <c:v>31807</c:v>
                </c:pt>
                <c:pt idx="6331">
                  <c:v>31808</c:v>
                </c:pt>
                <c:pt idx="6332">
                  <c:v>31809</c:v>
                </c:pt>
                <c:pt idx="6333">
                  <c:v>31810</c:v>
                </c:pt>
                <c:pt idx="6334">
                  <c:v>31811</c:v>
                </c:pt>
                <c:pt idx="6335">
                  <c:v>31812</c:v>
                </c:pt>
                <c:pt idx="6336">
                  <c:v>31813</c:v>
                </c:pt>
                <c:pt idx="6337">
                  <c:v>31814</c:v>
                </c:pt>
                <c:pt idx="6338">
                  <c:v>31815</c:v>
                </c:pt>
                <c:pt idx="6339">
                  <c:v>31816</c:v>
                </c:pt>
                <c:pt idx="6340">
                  <c:v>31817</c:v>
                </c:pt>
                <c:pt idx="6341">
                  <c:v>31818</c:v>
                </c:pt>
                <c:pt idx="6342">
                  <c:v>31819</c:v>
                </c:pt>
                <c:pt idx="6343">
                  <c:v>31820</c:v>
                </c:pt>
                <c:pt idx="6344">
                  <c:v>31821</c:v>
                </c:pt>
                <c:pt idx="6345">
                  <c:v>31822</c:v>
                </c:pt>
                <c:pt idx="6346">
                  <c:v>31823</c:v>
                </c:pt>
                <c:pt idx="6347">
                  <c:v>31824</c:v>
                </c:pt>
                <c:pt idx="6348">
                  <c:v>31825</c:v>
                </c:pt>
                <c:pt idx="6349">
                  <c:v>31826</c:v>
                </c:pt>
                <c:pt idx="6350">
                  <c:v>31827</c:v>
                </c:pt>
                <c:pt idx="6351">
                  <c:v>31828</c:v>
                </c:pt>
                <c:pt idx="6352">
                  <c:v>31829</c:v>
                </c:pt>
                <c:pt idx="6353">
                  <c:v>31830</c:v>
                </c:pt>
                <c:pt idx="6354">
                  <c:v>31831</c:v>
                </c:pt>
                <c:pt idx="6355">
                  <c:v>31832</c:v>
                </c:pt>
                <c:pt idx="6356">
                  <c:v>31833</c:v>
                </c:pt>
                <c:pt idx="6357">
                  <c:v>31834</c:v>
                </c:pt>
                <c:pt idx="6358">
                  <c:v>31835</c:v>
                </c:pt>
                <c:pt idx="6359">
                  <c:v>31836</c:v>
                </c:pt>
                <c:pt idx="6360">
                  <c:v>31837</c:v>
                </c:pt>
                <c:pt idx="6361">
                  <c:v>31838</c:v>
                </c:pt>
                <c:pt idx="6362">
                  <c:v>31839</c:v>
                </c:pt>
                <c:pt idx="6363">
                  <c:v>31840</c:v>
                </c:pt>
                <c:pt idx="6364">
                  <c:v>31841</c:v>
                </c:pt>
                <c:pt idx="6365">
                  <c:v>31842</c:v>
                </c:pt>
                <c:pt idx="6366">
                  <c:v>31843</c:v>
                </c:pt>
                <c:pt idx="6367">
                  <c:v>31844</c:v>
                </c:pt>
                <c:pt idx="6368">
                  <c:v>31845</c:v>
                </c:pt>
                <c:pt idx="6369">
                  <c:v>31846</c:v>
                </c:pt>
                <c:pt idx="6370">
                  <c:v>31847</c:v>
                </c:pt>
                <c:pt idx="6371">
                  <c:v>31848</c:v>
                </c:pt>
                <c:pt idx="6372">
                  <c:v>31849</c:v>
                </c:pt>
                <c:pt idx="6373">
                  <c:v>31850</c:v>
                </c:pt>
                <c:pt idx="6374">
                  <c:v>31851</c:v>
                </c:pt>
                <c:pt idx="6375">
                  <c:v>31852</c:v>
                </c:pt>
                <c:pt idx="6376">
                  <c:v>31853</c:v>
                </c:pt>
                <c:pt idx="6377">
                  <c:v>31854</c:v>
                </c:pt>
                <c:pt idx="6378">
                  <c:v>31855</c:v>
                </c:pt>
                <c:pt idx="6379">
                  <c:v>31856</c:v>
                </c:pt>
                <c:pt idx="6380">
                  <c:v>31857</c:v>
                </c:pt>
                <c:pt idx="6381">
                  <c:v>31858</c:v>
                </c:pt>
                <c:pt idx="6382">
                  <c:v>31859</c:v>
                </c:pt>
                <c:pt idx="6383">
                  <c:v>31860</c:v>
                </c:pt>
                <c:pt idx="6384">
                  <c:v>31861</c:v>
                </c:pt>
                <c:pt idx="6385">
                  <c:v>31862</c:v>
                </c:pt>
                <c:pt idx="6386">
                  <c:v>31863</c:v>
                </c:pt>
                <c:pt idx="6387">
                  <c:v>31864</c:v>
                </c:pt>
                <c:pt idx="6388">
                  <c:v>31865</c:v>
                </c:pt>
                <c:pt idx="6389">
                  <c:v>31866</c:v>
                </c:pt>
                <c:pt idx="6390">
                  <c:v>31867</c:v>
                </c:pt>
                <c:pt idx="6391">
                  <c:v>31868</c:v>
                </c:pt>
                <c:pt idx="6392">
                  <c:v>31869</c:v>
                </c:pt>
                <c:pt idx="6393">
                  <c:v>31870</c:v>
                </c:pt>
                <c:pt idx="6394">
                  <c:v>31871</c:v>
                </c:pt>
                <c:pt idx="6395">
                  <c:v>31872</c:v>
                </c:pt>
                <c:pt idx="6396">
                  <c:v>31873</c:v>
                </c:pt>
                <c:pt idx="6397">
                  <c:v>31874</c:v>
                </c:pt>
                <c:pt idx="6398">
                  <c:v>31875</c:v>
                </c:pt>
                <c:pt idx="6399">
                  <c:v>31876</c:v>
                </c:pt>
                <c:pt idx="6400">
                  <c:v>31877</c:v>
                </c:pt>
                <c:pt idx="6401">
                  <c:v>31878</c:v>
                </c:pt>
                <c:pt idx="6402">
                  <c:v>31879</c:v>
                </c:pt>
                <c:pt idx="6403">
                  <c:v>31880</c:v>
                </c:pt>
                <c:pt idx="6404">
                  <c:v>31881</c:v>
                </c:pt>
                <c:pt idx="6405">
                  <c:v>31882</c:v>
                </c:pt>
                <c:pt idx="6406">
                  <c:v>31883</c:v>
                </c:pt>
                <c:pt idx="6407">
                  <c:v>31884</c:v>
                </c:pt>
                <c:pt idx="6408">
                  <c:v>31885</c:v>
                </c:pt>
                <c:pt idx="6409">
                  <c:v>31886</c:v>
                </c:pt>
                <c:pt idx="6410">
                  <c:v>31887</c:v>
                </c:pt>
                <c:pt idx="6411">
                  <c:v>31888</c:v>
                </c:pt>
                <c:pt idx="6412">
                  <c:v>31889</c:v>
                </c:pt>
                <c:pt idx="6413">
                  <c:v>31890</c:v>
                </c:pt>
                <c:pt idx="6414">
                  <c:v>31891</c:v>
                </c:pt>
                <c:pt idx="6415">
                  <c:v>31892</c:v>
                </c:pt>
                <c:pt idx="6416">
                  <c:v>31893</c:v>
                </c:pt>
                <c:pt idx="6417">
                  <c:v>31894</c:v>
                </c:pt>
                <c:pt idx="6418">
                  <c:v>31895</c:v>
                </c:pt>
                <c:pt idx="6419">
                  <c:v>31896</c:v>
                </c:pt>
                <c:pt idx="6420">
                  <c:v>31897</c:v>
                </c:pt>
                <c:pt idx="6421">
                  <c:v>31898</c:v>
                </c:pt>
                <c:pt idx="6422">
                  <c:v>31899</c:v>
                </c:pt>
                <c:pt idx="6423">
                  <c:v>31900</c:v>
                </c:pt>
                <c:pt idx="6424">
                  <c:v>31901</c:v>
                </c:pt>
                <c:pt idx="6425">
                  <c:v>31902</c:v>
                </c:pt>
                <c:pt idx="6426">
                  <c:v>31903</c:v>
                </c:pt>
                <c:pt idx="6427">
                  <c:v>31904</c:v>
                </c:pt>
                <c:pt idx="6428">
                  <c:v>31905</c:v>
                </c:pt>
                <c:pt idx="6429">
                  <c:v>31906</c:v>
                </c:pt>
                <c:pt idx="6430">
                  <c:v>31907</c:v>
                </c:pt>
                <c:pt idx="6431">
                  <c:v>31908</c:v>
                </c:pt>
                <c:pt idx="6432">
                  <c:v>31909</c:v>
                </c:pt>
                <c:pt idx="6433">
                  <c:v>31910</c:v>
                </c:pt>
                <c:pt idx="6434">
                  <c:v>31911</c:v>
                </c:pt>
                <c:pt idx="6435">
                  <c:v>31912</c:v>
                </c:pt>
                <c:pt idx="6436">
                  <c:v>31913</c:v>
                </c:pt>
                <c:pt idx="6437">
                  <c:v>31914</c:v>
                </c:pt>
                <c:pt idx="6438">
                  <c:v>31915</c:v>
                </c:pt>
                <c:pt idx="6439">
                  <c:v>31916</c:v>
                </c:pt>
                <c:pt idx="6440">
                  <c:v>31917</c:v>
                </c:pt>
                <c:pt idx="6441">
                  <c:v>31918</c:v>
                </c:pt>
                <c:pt idx="6442">
                  <c:v>31919</c:v>
                </c:pt>
                <c:pt idx="6443">
                  <c:v>31920</c:v>
                </c:pt>
                <c:pt idx="6444">
                  <c:v>31921</c:v>
                </c:pt>
                <c:pt idx="6445">
                  <c:v>31922</c:v>
                </c:pt>
                <c:pt idx="6446">
                  <c:v>31923</c:v>
                </c:pt>
                <c:pt idx="6447">
                  <c:v>31924</c:v>
                </c:pt>
                <c:pt idx="6448">
                  <c:v>31925</c:v>
                </c:pt>
                <c:pt idx="6449">
                  <c:v>31926</c:v>
                </c:pt>
                <c:pt idx="6450">
                  <c:v>31927</c:v>
                </c:pt>
                <c:pt idx="6451">
                  <c:v>31928</c:v>
                </c:pt>
                <c:pt idx="6452">
                  <c:v>31929</c:v>
                </c:pt>
                <c:pt idx="6453">
                  <c:v>31930</c:v>
                </c:pt>
                <c:pt idx="6454">
                  <c:v>31931</c:v>
                </c:pt>
                <c:pt idx="6455">
                  <c:v>31932</c:v>
                </c:pt>
                <c:pt idx="6456">
                  <c:v>31933</c:v>
                </c:pt>
                <c:pt idx="6457">
                  <c:v>31934</c:v>
                </c:pt>
                <c:pt idx="6458">
                  <c:v>31935</c:v>
                </c:pt>
                <c:pt idx="6459">
                  <c:v>31936</c:v>
                </c:pt>
                <c:pt idx="6460">
                  <c:v>31937</c:v>
                </c:pt>
                <c:pt idx="6461">
                  <c:v>31938</c:v>
                </c:pt>
                <c:pt idx="6462">
                  <c:v>31939</c:v>
                </c:pt>
                <c:pt idx="6463">
                  <c:v>31940</c:v>
                </c:pt>
                <c:pt idx="6464">
                  <c:v>31941</c:v>
                </c:pt>
                <c:pt idx="6465">
                  <c:v>31942</c:v>
                </c:pt>
                <c:pt idx="6466">
                  <c:v>31943</c:v>
                </c:pt>
                <c:pt idx="6467">
                  <c:v>31944</c:v>
                </c:pt>
                <c:pt idx="6468">
                  <c:v>31945</c:v>
                </c:pt>
                <c:pt idx="6469">
                  <c:v>31946</c:v>
                </c:pt>
                <c:pt idx="6470">
                  <c:v>31947</c:v>
                </c:pt>
                <c:pt idx="6471">
                  <c:v>31948</c:v>
                </c:pt>
                <c:pt idx="6472">
                  <c:v>31949</c:v>
                </c:pt>
                <c:pt idx="6473">
                  <c:v>31950</c:v>
                </c:pt>
                <c:pt idx="6474">
                  <c:v>31951</c:v>
                </c:pt>
                <c:pt idx="6475">
                  <c:v>31952</c:v>
                </c:pt>
                <c:pt idx="6476">
                  <c:v>31953</c:v>
                </c:pt>
                <c:pt idx="6477">
                  <c:v>31954</c:v>
                </c:pt>
                <c:pt idx="6478">
                  <c:v>31955</c:v>
                </c:pt>
                <c:pt idx="6479">
                  <c:v>31956</c:v>
                </c:pt>
                <c:pt idx="6480">
                  <c:v>31957</c:v>
                </c:pt>
                <c:pt idx="6481">
                  <c:v>31958</c:v>
                </c:pt>
                <c:pt idx="6482">
                  <c:v>31959</c:v>
                </c:pt>
                <c:pt idx="6483">
                  <c:v>31960</c:v>
                </c:pt>
                <c:pt idx="6484">
                  <c:v>31961</c:v>
                </c:pt>
                <c:pt idx="6485">
                  <c:v>31962</c:v>
                </c:pt>
                <c:pt idx="6486">
                  <c:v>31963</c:v>
                </c:pt>
                <c:pt idx="6487">
                  <c:v>31964</c:v>
                </c:pt>
                <c:pt idx="6488">
                  <c:v>31965</c:v>
                </c:pt>
                <c:pt idx="6489">
                  <c:v>31966</c:v>
                </c:pt>
                <c:pt idx="6490">
                  <c:v>31967</c:v>
                </c:pt>
                <c:pt idx="6491">
                  <c:v>31968</c:v>
                </c:pt>
                <c:pt idx="6492">
                  <c:v>31969</c:v>
                </c:pt>
                <c:pt idx="6493">
                  <c:v>31970</c:v>
                </c:pt>
                <c:pt idx="6494">
                  <c:v>31971</c:v>
                </c:pt>
                <c:pt idx="6495">
                  <c:v>31972</c:v>
                </c:pt>
                <c:pt idx="6496">
                  <c:v>31973</c:v>
                </c:pt>
                <c:pt idx="6497">
                  <c:v>31974</c:v>
                </c:pt>
                <c:pt idx="6498">
                  <c:v>31975</c:v>
                </c:pt>
                <c:pt idx="6499">
                  <c:v>31976</c:v>
                </c:pt>
                <c:pt idx="6500">
                  <c:v>31977</c:v>
                </c:pt>
                <c:pt idx="6501">
                  <c:v>31978</c:v>
                </c:pt>
                <c:pt idx="6502">
                  <c:v>31979</c:v>
                </c:pt>
                <c:pt idx="6503">
                  <c:v>31980</c:v>
                </c:pt>
                <c:pt idx="6504">
                  <c:v>31981</c:v>
                </c:pt>
                <c:pt idx="6505">
                  <c:v>31982</c:v>
                </c:pt>
                <c:pt idx="6506">
                  <c:v>31983</c:v>
                </c:pt>
                <c:pt idx="6507">
                  <c:v>31984</c:v>
                </c:pt>
                <c:pt idx="6508">
                  <c:v>31985</c:v>
                </c:pt>
                <c:pt idx="6509">
                  <c:v>31986</c:v>
                </c:pt>
                <c:pt idx="6510">
                  <c:v>31987</c:v>
                </c:pt>
                <c:pt idx="6511">
                  <c:v>31988</c:v>
                </c:pt>
                <c:pt idx="6512">
                  <c:v>31989</c:v>
                </c:pt>
                <c:pt idx="6513">
                  <c:v>31990</c:v>
                </c:pt>
                <c:pt idx="6514">
                  <c:v>31991</c:v>
                </c:pt>
                <c:pt idx="6515">
                  <c:v>31992</c:v>
                </c:pt>
                <c:pt idx="6516">
                  <c:v>31993</c:v>
                </c:pt>
                <c:pt idx="6517">
                  <c:v>31994</c:v>
                </c:pt>
                <c:pt idx="6518">
                  <c:v>31995</c:v>
                </c:pt>
                <c:pt idx="6519">
                  <c:v>31996</c:v>
                </c:pt>
                <c:pt idx="6520">
                  <c:v>31997</c:v>
                </c:pt>
                <c:pt idx="6521">
                  <c:v>31998</c:v>
                </c:pt>
                <c:pt idx="6522">
                  <c:v>31999</c:v>
                </c:pt>
                <c:pt idx="6523">
                  <c:v>32000</c:v>
                </c:pt>
                <c:pt idx="6524">
                  <c:v>32001</c:v>
                </c:pt>
                <c:pt idx="6525">
                  <c:v>32002</c:v>
                </c:pt>
                <c:pt idx="6526">
                  <c:v>32003</c:v>
                </c:pt>
                <c:pt idx="6527">
                  <c:v>32004</c:v>
                </c:pt>
                <c:pt idx="6528">
                  <c:v>32005</c:v>
                </c:pt>
                <c:pt idx="6529">
                  <c:v>32006</c:v>
                </c:pt>
                <c:pt idx="6530">
                  <c:v>32007</c:v>
                </c:pt>
                <c:pt idx="6531">
                  <c:v>32008</c:v>
                </c:pt>
                <c:pt idx="6532">
                  <c:v>32009</c:v>
                </c:pt>
                <c:pt idx="6533">
                  <c:v>32010</c:v>
                </c:pt>
                <c:pt idx="6534">
                  <c:v>32011</c:v>
                </c:pt>
                <c:pt idx="6535">
                  <c:v>32012</c:v>
                </c:pt>
                <c:pt idx="6536">
                  <c:v>32013</c:v>
                </c:pt>
                <c:pt idx="6537">
                  <c:v>32014</c:v>
                </c:pt>
                <c:pt idx="6538">
                  <c:v>32015</c:v>
                </c:pt>
                <c:pt idx="6539">
                  <c:v>32016</c:v>
                </c:pt>
                <c:pt idx="6540">
                  <c:v>32017</c:v>
                </c:pt>
                <c:pt idx="6541">
                  <c:v>32018</c:v>
                </c:pt>
                <c:pt idx="6542">
                  <c:v>32019</c:v>
                </c:pt>
                <c:pt idx="6543">
                  <c:v>32020</c:v>
                </c:pt>
                <c:pt idx="6544">
                  <c:v>32021</c:v>
                </c:pt>
                <c:pt idx="6545">
                  <c:v>32022</c:v>
                </c:pt>
                <c:pt idx="6546">
                  <c:v>32023</c:v>
                </c:pt>
                <c:pt idx="6547">
                  <c:v>32024</c:v>
                </c:pt>
                <c:pt idx="6548">
                  <c:v>32025</c:v>
                </c:pt>
                <c:pt idx="6549">
                  <c:v>32026</c:v>
                </c:pt>
                <c:pt idx="6550">
                  <c:v>32027</c:v>
                </c:pt>
                <c:pt idx="6551">
                  <c:v>32028</c:v>
                </c:pt>
                <c:pt idx="6552">
                  <c:v>32029</c:v>
                </c:pt>
                <c:pt idx="6553">
                  <c:v>32030</c:v>
                </c:pt>
                <c:pt idx="6554">
                  <c:v>32031</c:v>
                </c:pt>
                <c:pt idx="6555">
                  <c:v>32032</c:v>
                </c:pt>
                <c:pt idx="6556">
                  <c:v>32033</c:v>
                </c:pt>
                <c:pt idx="6557">
                  <c:v>32034</c:v>
                </c:pt>
                <c:pt idx="6558">
                  <c:v>32035</c:v>
                </c:pt>
                <c:pt idx="6559">
                  <c:v>32036</c:v>
                </c:pt>
                <c:pt idx="6560">
                  <c:v>32037</c:v>
                </c:pt>
                <c:pt idx="6561">
                  <c:v>32038</c:v>
                </c:pt>
                <c:pt idx="6562">
                  <c:v>32039</c:v>
                </c:pt>
                <c:pt idx="6563">
                  <c:v>32040</c:v>
                </c:pt>
                <c:pt idx="6564">
                  <c:v>32041</c:v>
                </c:pt>
                <c:pt idx="6565">
                  <c:v>32042</c:v>
                </c:pt>
                <c:pt idx="6566">
                  <c:v>32043</c:v>
                </c:pt>
                <c:pt idx="6567">
                  <c:v>32044</c:v>
                </c:pt>
                <c:pt idx="6568">
                  <c:v>32045</c:v>
                </c:pt>
                <c:pt idx="6569">
                  <c:v>32046</c:v>
                </c:pt>
                <c:pt idx="6570">
                  <c:v>32047</c:v>
                </c:pt>
                <c:pt idx="6571">
                  <c:v>32048</c:v>
                </c:pt>
                <c:pt idx="6572">
                  <c:v>32049</c:v>
                </c:pt>
                <c:pt idx="6573">
                  <c:v>32050</c:v>
                </c:pt>
                <c:pt idx="6574">
                  <c:v>32051</c:v>
                </c:pt>
                <c:pt idx="6575">
                  <c:v>32052</c:v>
                </c:pt>
                <c:pt idx="6576">
                  <c:v>32053</c:v>
                </c:pt>
                <c:pt idx="6577">
                  <c:v>32054</c:v>
                </c:pt>
                <c:pt idx="6578">
                  <c:v>32055</c:v>
                </c:pt>
                <c:pt idx="6579">
                  <c:v>32056</c:v>
                </c:pt>
                <c:pt idx="6580">
                  <c:v>32057</c:v>
                </c:pt>
                <c:pt idx="6581">
                  <c:v>32058</c:v>
                </c:pt>
                <c:pt idx="6582">
                  <c:v>32059</c:v>
                </c:pt>
                <c:pt idx="6583">
                  <c:v>32060</c:v>
                </c:pt>
                <c:pt idx="6584">
                  <c:v>32061</c:v>
                </c:pt>
                <c:pt idx="6585">
                  <c:v>32062</c:v>
                </c:pt>
                <c:pt idx="6586">
                  <c:v>32063</c:v>
                </c:pt>
                <c:pt idx="6587">
                  <c:v>32064</c:v>
                </c:pt>
                <c:pt idx="6588">
                  <c:v>32065</c:v>
                </c:pt>
                <c:pt idx="6589">
                  <c:v>32066</c:v>
                </c:pt>
                <c:pt idx="6590">
                  <c:v>32067</c:v>
                </c:pt>
                <c:pt idx="6591">
                  <c:v>32068</c:v>
                </c:pt>
                <c:pt idx="6592">
                  <c:v>32069</c:v>
                </c:pt>
                <c:pt idx="6593">
                  <c:v>32070</c:v>
                </c:pt>
                <c:pt idx="6594">
                  <c:v>32071</c:v>
                </c:pt>
                <c:pt idx="6595">
                  <c:v>32072</c:v>
                </c:pt>
                <c:pt idx="6596">
                  <c:v>32073</c:v>
                </c:pt>
                <c:pt idx="6597">
                  <c:v>32074</c:v>
                </c:pt>
                <c:pt idx="6598">
                  <c:v>32075</c:v>
                </c:pt>
                <c:pt idx="6599">
                  <c:v>32076</c:v>
                </c:pt>
                <c:pt idx="6600">
                  <c:v>32077</c:v>
                </c:pt>
                <c:pt idx="6601">
                  <c:v>32078</c:v>
                </c:pt>
                <c:pt idx="6602">
                  <c:v>32079</c:v>
                </c:pt>
                <c:pt idx="6603">
                  <c:v>32080</c:v>
                </c:pt>
                <c:pt idx="6604">
                  <c:v>32081</c:v>
                </c:pt>
                <c:pt idx="6605">
                  <c:v>32082</c:v>
                </c:pt>
                <c:pt idx="6606">
                  <c:v>32083</c:v>
                </c:pt>
                <c:pt idx="6607">
                  <c:v>32084</c:v>
                </c:pt>
                <c:pt idx="6608">
                  <c:v>32085</c:v>
                </c:pt>
                <c:pt idx="6609">
                  <c:v>32086</c:v>
                </c:pt>
                <c:pt idx="6610">
                  <c:v>32087</c:v>
                </c:pt>
                <c:pt idx="6611">
                  <c:v>32088</c:v>
                </c:pt>
                <c:pt idx="6612">
                  <c:v>32089</c:v>
                </c:pt>
                <c:pt idx="6613">
                  <c:v>32090</c:v>
                </c:pt>
                <c:pt idx="6614">
                  <c:v>32091</c:v>
                </c:pt>
                <c:pt idx="6615">
                  <c:v>32092</c:v>
                </c:pt>
                <c:pt idx="6616">
                  <c:v>32093</c:v>
                </c:pt>
                <c:pt idx="6617">
                  <c:v>32094</c:v>
                </c:pt>
                <c:pt idx="6618">
                  <c:v>32095</c:v>
                </c:pt>
                <c:pt idx="6619">
                  <c:v>32096</c:v>
                </c:pt>
                <c:pt idx="6620">
                  <c:v>32097</c:v>
                </c:pt>
                <c:pt idx="6621">
                  <c:v>32098</c:v>
                </c:pt>
                <c:pt idx="6622">
                  <c:v>32099</c:v>
                </c:pt>
                <c:pt idx="6623">
                  <c:v>32100</c:v>
                </c:pt>
                <c:pt idx="6624">
                  <c:v>32101</c:v>
                </c:pt>
                <c:pt idx="6625">
                  <c:v>32102</c:v>
                </c:pt>
                <c:pt idx="6626">
                  <c:v>32103</c:v>
                </c:pt>
                <c:pt idx="6627">
                  <c:v>32104</c:v>
                </c:pt>
                <c:pt idx="6628">
                  <c:v>32105</c:v>
                </c:pt>
                <c:pt idx="6629">
                  <c:v>32106</c:v>
                </c:pt>
                <c:pt idx="6630">
                  <c:v>32107</c:v>
                </c:pt>
                <c:pt idx="6631">
                  <c:v>32108</c:v>
                </c:pt>
                <c:pt idx="6632">
                  <c:v>32109</c:v>
                </c:pt>
                <c:pt idx="6633">
                  <c:v>32110</c:v>
                </c:pt>
                <c:pt idx="6634">
                  <c:v>32111</c:v>
                </c:pt>
                <c:pt idx="6635">
                  <c:v>32112</c:v>
                </c:pt>
                <c:pt idx="6636">
                  <c:v>32113</c:v>
                </c:pt>
                <c:pt idx="6637">
                  <c:v>32114</c:v>
                </c:pt>
                <c:pt idx="6638">
                  <c:v>32115</c:v>
                </c:pt>
                <c:pt idx="6639">
                  <c:v>32116</c:v>
                </c:pt>
                <c:pt idx="6640">
                  <c:v>32117</c:v>
                </c:pt>
                <c:pt idx="6641">
                  <c:v>32118</c:v>
                </c:pt>
                <c:pt idx="6642">
                  <c:v>32119</c:v>
                </c:pt>
                <c:pt idx="6643">
                  <c:v>32120</c:v>
                </c:pt>
                <c:pt idx="6644">
                  <c:v>32121</c:v>
                </c:pt>
                <c:pt idx="6645">
                  <c:v>32122</c:v>
                </c:pt>
                <c:pt idx="6646">
                  <c:v>32123</c:v>
                </c:pt>
                <c:pt idx="6647">
                  <c:v>32124</c:v>
                </c:pt>
                <c:pt idx="6648">
                  <c:v>32125</c:v>
                </c:pt>
                <c:pt idx="6649">
                  <c:v>32126</c:v>
                </c:pt>
                <c:pt idx="6650">
                  <c:v>32127</c:v>
                </c:pt>
                <c:pt idx="6651">
                  <c:v>32128</c:v>
                </c:pt>
                <c:pt idx="6652">
                  <c:v>32129</c:v>
                </c:pt>
                <c:pt idx="6653">
                  <c:v>32130</c:v>
                </c:pt>
                <c:pt idx="6654">
                  <c:v>32131</c:v>
                </c:pt>
                <c:pt idx="6655">
                  <c:v>32132</c:v>
                </c:pt>
                <c:pt idx="6656">
                  <c:v>32133</c:v>
                </c:pt>
                <c:pt idx="6657">
                  <c:v>32134</c:v>
                </c:pt>
                <c:pt idx="6658">
                  <c:v>32135</c:v>
                </c:pt>
                <c:pt idx="6659">
                  <c:v>32136</c:v>
                </c:pt>
                <c:pt idx="6660">
                  <c:v>32137</c:v>
                </c:pt>
                <c:pt idx="6661">
                  <c:v>32138</c:v>
                </c:pt>
                <c:pt idx="6662">
                  <c:v>32139</c:v>
                </c:pt>
                <c:pt idx="6663">
                  <c:v>32140</c:v>
                </c:pt>
                <c:pt idx="6664">
                  <c:v>32141</c:v>
                </c:pt>
                <c:pt idx="6665">
                  <c:v>32142</c:v>
                </c:pt>
                <c:pt idx="6666">
                  <c:v>32143</c:v>
                </c:pt>
                <c:pt idx="6667">
                  <c:v>32144</c:v>
                </c:pt>
                <c:pt idx="6668">
                  <c:v>32145</c:v>
                </c:pt>
                <c:pt idx="6669">
                  <c:v>32146</c:v>
                </c:pt>
                <c:pt idx="6670">
                  <c:v>32147</c:v>
                </c:pt>
                <c:pt idx="6671">
                  <c:v>32148</c:v>
                </c:pt>
                <c:pt idx="6672">
                  <c:v>32149</c:v>
                </c:pt>
                <c:pt idx="6673">
                  <c:v>32150</c:v>
                </c:pt>
                <c:pt idx="6674">
                  <c:v>32151</c:v>
                </c:pt>
                <c:pt idx="6675">
                  <c:v>32152</c:v>
                </c:pt>
                <c:pt idx="6676">
                  <c:v>32153</c:v>
                </c:pt>
                <c:pt idx="6677">
                  <c:v>32154</c:v>
                </c:pt>
                <c:pt idx="6678">
                  <c:v>32155</c:v>
                </c:pt>
                <c:pt idx="6679">
                  <c:v>32156</c:v>
                </c:pt>
                <c:pt idx="6680">
                  <c:v>32157</c:v>
                </c:pt>
                <c:pt idx="6681">
                  <c:v>32158</c:v>
                </c:pt>
                <c:pt idx="6682">
                  <c:v>32159</c:v>
                </c:pt>
                <c:pt idx="6683">
                  <c:v>32160</c:v>
                </c:pt>
                <c:pt idx="6684">
                  <c:v>32161</c:v>
                </c:pt>
                <c:pt idx="6685">
                  <c:v>32162</c:v>
                </c:pt>
                <c:pt idx="6686">
                  <c:v>32163</c:v>
                </c:pt>
                <c:pt idx="6687">
                  <c:v>32164</c:v>
                </c:pt>
                <c:pt idx="6688">
                  <c:v>32165</c:v>
                </c:pt>
                <c:pt idx="6689">
                  <c:v>32166</c:v>
                </c:pt>
                <c:pt idx="6690">
                  <c:v>32167</c:v>
                </c:pt>
                <c:pt idx="6691">
                  <c:v>32168</c:v>
                </c:pt>
                <c:pt idx="6692">
                  <c:v>32169</c:v>
                </c:pt>
                <c:pt idx="6693">
                  <c:v>32170</c:v>
                </c:pt>
                <c:pt idx="6694">
                  <c:v>32171</c:v>
                </c:pt>
                <c:pt idx="6695">
                  <c:v>32172</c:v>
                </c:pt>
                <c:pt idx="6696">
                  <c:v>32173</c:v>
                </c:pt>
                <c:pt idx="6697">
                  <c:v>32174</c:v>
                </c:pt>
                <c:pt idx="6698">
                  <c:v>32175</c:v>
                </c:pt>
                <c:pt idx="6699">
                  <c:v>32176</c:v>
                </c:pt>
                <c:pt idx="6700">
                  <c:v>32177</c:v>
                </c:pt>
                <c:pt idx="6701">
                  <c:v>32178</c:v>
                </c:pt>
                <c:pt idx="6702">
                  <c:v>32179</c:v>
                </c:pt>
                <c:pt idx="6703">
                  <c:v>32180</c:v>
                </c:pt>
                <c:pt idx="6704">
                  <c:v>32181</c:v>
                </c:pt>
                <c:pt idx="6705">
                  <c:v>32182</c:v>
                </c:pt>
                <c:pt idx="6706">
                  <c:v>32183</c:v>
                </c:pt>
                <c:pt idx="6707">
                  <c:v>32184</c:v>
                </c:pt>
                <c:pt idx="6708">
                  <c:v>32185</c:v>
                </c:pt>
                <c:pt idx="6709">
                  <c:v>32186</c:v>
                </c:pt>
                <c:pt idx="6710">
                  <c:v>32187</c:v>
                </c:pt>
                <c:pt idx="6711">
                  <c:v>32188</c:v>
                </c:pt>
                <c:pt idx="6712">
                  <c:v>32189</c:v>
                </c:pt>
                <c:pt idx="6713">
                  <c:v>32190</c:v>
                </c:pt>
                <c:pt idx="6714">
                  <c:v>32191</c:v>
                </c:pt>
                <c:pt idx="6715">
                  <c:v>32192</c:v>
                </c:pt>
                <c:pt idx="6716">
                  <c:v>32193</c:v>
                </c:pt>
                <c:pt idx="6717">
                  <c:v>32194</c:v>
                </c:pt>
                <c:pt idx="6718">
                  <c:v>32195</c:v>
                </c:pt>
                <c:pt idx="6719">
                  <c:v>32196</c:v>
                </c:pt>
                <c:pt idx="6720">
                  <c:v>32197</c:v>
                </c:pt>
                <c:pt idx="6721">
                  <c:v>32198</c:v>
                </c:pt>
                <c:pt idx="6722">
                  <c:v>32199</c:v>
                </c:pt>
                <c:pt idx="6723">
                  <c:v>32200</c:v>
                </c:pt>
                <c:pt idx="6724">
                  <c:v>32201</c:v>
                </c:pt>
                <c:pt idx="6725">
                  <c:v>32202</c:v>
                </c:pt>
                <c:pt idx="6726">
                  <c:v>32203</c:v>
                </c:pt>
                <c:pt idx="6727">
                  <c:v>32204</c:v>
                </c:pt>
                <c:pt idx="6728">
                  <c:v>32205</c:v>
                </c:pt>
                <c:pt idx="6729">
                  <c:v>32206</c:v>
                </c:pt>
                <c:pt idx="6730">
                  <c:v>32207</c:v>
                </c:pt>
                <c:pt idx="6731">
                  <c:v>32208</c:v>
                </c:pt>
                <c:pt idx="6732">
                  <c:v>32209</c:v>
                </c:pt>
                <c:pt idx="6733">
                  <c:v>32210</c:v>
                </c:pt>
                <c:pt idx="6734">
                  <c:v>32211</c:v>
                </c:pt>
                <c:pt idx="6735">
                  <c:v>32212</c:v>
                </c:pt>
                <c:pt idx="6736">
                  <c:v>32213</c:v>
                </c:pt>
                <c:pt idx="6737">
                  <c:v>32214</c:v>
                </c:pt>
                <c:pt idx="6738">
                  <c:v>32215</c:v>
                </c:pt>
                <c:pt idx="6739">
                  <c:v>32216</c:v>
                </c:pt>
                <c:pt idx="6740">
                  <c:v>32217</c:v>
                </c:pt>
                <c:pt idx="6741">
                  <c:v>32218</c:v>
                </c:pt>
                <c:pt idx="6742">
                  <c:v>32219</c:v>
                </c:pt>
                <c:pt idx="6743">
                  <c:v>32220</c:v>
                </c:pt>
                <c:pt idx="6744">
                  <c:v>32221</c:v>
                </c:pt>
                <c:pt idx="6745">
                  <c:v>32222</c:v>
                </c:pt>
                <c:pt idx="6746">
                  <c:v>32223</c:v>
                </c:pt>
                <c:pt idx="6747">
                  <c:v>32224</c:v>
                </c:pt>
                <c:pt idx="6748">
                  <c:v>32225</c:v>
                </c:pt>
                <c:pt idx="6749">
                  <c:v>32226</c:v>
                </c:pt>
                <c:pt idx="6750">
                  <c:v>32227</c:v>
                </c:pt>
                <c:pt idx="6751">
                  <c:v>32228</c:v>
                </c:pt>
                <c:pt idx="6752">
                  <c:v>32229</c:v>
                </c:pt>
                <c:pt idx="6753">
                  <c:v>32230</c:v>
                </c:pt>
                <c:pt idx="6754">
                  <c:v>32231</c:v>
                </c:pt>
                <c:pt idx="6755">
                  <c:v>32232</c:v>
                </c:pt>
                <c:pt idx="6756">
                  <c:v>32233</c:v>
                </c:pt>
                <c:pt idx="6757">
                  <c:v>32234</c:v>
                </c:pt>
                <c:pt idx="6758">
                  <c:v>32235</c:v>
                </c:pt>
                <c:pt idx="6759">
                  <c:v>32236</c:v>
                </c:pt>
                <c:pt idx="6760">
                  <c:v>32237</c:v>
                </c:pt>
                <c:pt idx="6761">
                  <c:v>32238</c:v>
                </c:pt>
                <c:pt idx="6762">
                  <c:v>32239</c:v>
                </c:pt>
                <c:pt idx="6763">
                  <c:v>32240</c:v>
                </c:pt>
                <c:pt idx="6764">
                  <c:v>32241</c:v>
                </c:pt>
                <c:pt idx="6765">
                  <c:v>32242</c:v>
                </c:pt>
                <c:pt idx="6766">
                  <c:v>32243</c:v>
                </c:pt>
                <c:pt idx="6767">
                  <c:v>32244</c:v>
                </c:pt>
                <c:pt idx="6768">
                  <c:v>32245</c:v>
                </c:pt>
                <c:pt idx="6769">
                  <c:v>32246</c:v>
                </c:pt>
                <c:pt idx="6770">
                  <c:v>32247</c:v>
                </c:pt>
                <c:pt idx="6771">
                  <c:v>32248</c:v>
                </c:pt>
                <c:pt idx="6772">
                  <c:v>32249</c:v>
                </c:pt>
                <c:pt idx="6773">
                  <c:v>32250</c:v>
                </c:pt>
                <c:pt idx="6774">
                  <c:v>32251</c:v>
                </c:pt>
                <c:pt idx="6775">
                  <c:v>32252</c:v>
                </c:pt>
                <c:pt idx="6776">
                  <c:v>32253</c:v>
                </c:pt>
                <c:pt idx="6777">
                  <c:v>32254</c:v>
                </c:pt>
                <c:pt idx="6778">
                  <c:v>32255</c:v>
                </c:pt>
                <c:pt idx="6779">
                  <c:v>32256</c:v>
                </c:pt>
                <c:pt idx="6780">
                  <c:v>32257</c:v>
                </c:pt>
                <c:pt idx="6781">
                  <c:v>32258</c:v>
                </c:pt>
                <c:pt idx="6782">
                  <c:v>32259</c:v>
                </c:pt>
                <c:pt idx="6783">
                  <c:v>32260</c:v>
                </c:pt>
                <c:pt idx="6784">
                  <c:v>32261</c:v>
                </c:pt>
                <c:pt idx="6785">
                  <c:v>32262</c:v>
                </c:pt>
                <c:pt idx="6786">
                  <c:v>32263</c:v>
                </c:pt>
                <c:pt idx="6787">
                  <c:v>32264</c:v>
                </c:pt>
                <c:pt idx="6788">
                  <c:v>32265</c:v>
                </c:pt>
                <c:pt idx="6789">
                  <c:v>32266</c:v>
                </c:pt>
                <c:pt idx="6790">
                  <c:v>32267</c:v>
                </c:pt>
                <c:pt idx="6791">
                  <c:v>32268</c:v>
                </c:pt>
                <c:pt idx="6792">
                  <c:v>32269</c:v>
                </c:pt>
                <c:pt idx="6793">
                  <c:v>32270</c:v>
                </c:pt>
                <c:pt idx="6794">
                  <c:v>32271</c:v>
                </c:pt>
                <c:pt idx="6795">
                  <c:v>32272</c:v>
                </c:pt>
                <c:pt idx="6796">
                  <c:v>32273</c:v>
                </c:pt>
                <c:pt idx="6797">
                  <c:v>32274</c:v>
                </c:pt>
                <c:pt idx="6798">
                  <c:v>32275</c:v>
                </c:pt>
                <c:pt idx="6799">
                  <c:v>32276</c:v>
                </c:pt>
                <c:pt idx="6800">
                  <c:v>32277</c:v>
                </c:pt>
                <c:pt idx="6801">
                  <c:v>32278</c:v>
                </c:pt>
                <c:pt idx="6802">
                  <c:v>32279</c:v>
                </c:pt>
                <c:pt idx="6803">
                  <c:v>32280</c:v>
                </c:pt>
                <c:pt idx="6804">
                  <c:v>32281</c:v>
                </c:pt>
                <c:pt idx="6805">
                  <c:v>32282</c:v>
                </c:pt>
                <c:pt idx="6806">
                  <c:v>32283</c:v>
                </c:pt>
                <c:pt idx="6807">
                  <c:v>32284</c:v>
                </c:pt>
                <c:pt idx="6808">
                  <c:v>32285</c:v>
                </c:pt>
                <c:pt idx="6809">
                  <c:v>32286</c:v>
                </c:pt>
                <c:pt idx="6810">
                  <c:v>32287</c:v>
                </c:pt>
                <c:pt idx="6811">
                  <c:v>32288</c:v>
                </c:pt>
                <c:pt idx="6812">
                  <c:v>32289</c:v>
                </c:pt>
                <c:pt idx="6813">
                  <c:v>32290</c:v>
                </c:pt>
                <c:pt idx="6814">
                  <c:v>32291</c:v>
                </c:pt>
                <c:pt idx="6815">
                  <c:v>32292</c:v>
                </c:pt>
                <c:pt idx="6816">
                  <c:v>32293</c:v>
                </c:pt>
                <c:pt idx="6817">
                  <c:v>32294</c:v>
                </c:pt>
                <c:pt idx="6818">
                  <c:v>32295</c:v>
                </c:pt>
                <c:pt idx="6819">
                  <c:v>32296</c:v>
                </c:pt>
                <c:pt idx="6820">
                  <c:v>32297</c:v>
                </c:pt>
                <c:pt idx="6821">
                  <c:v>32298</c:v>
                </c:pt>
                <c:pt idx="6822">
                  <c:v>32299</c:v>
                </c:pt>
                <c:pt idx="6823">
                  <c:v>32300</c:v>
                </c:pt>
                <c:pt idx="6824">
                  <c:v>32301</c:v>
                </c:pt>
                <c:pt idx="6825">
                  <c:v>32302</c:v>
                </c:pt>
                <c:pt idx="6826">
                  <c:v>32303</c:v>
                </c:pt>
                <c:pt idx="6827">
                  <c:v>32304</c:v>
                </c:pt>
                <c:pt idx="6828">
                  <c:v>32305</c:v>
                </c:pt>
                <c:pt idx="6829">
                  <c:v>32306</c:v>
                </c:pt>
                <c:pt idx="6830">
                  <c:v>32307</c:v>
                </c:pt>
                <c:pt idx="6831">
                  <c:v>32308</c:v>
                </c:pt>
                <c:pt idx="6832">
                  <c:v>32309</c:v>
                </c:pt>
                <c:pt idx="6833">
                  <c:v>32310</c:v>
                </c:pt>
                <c:pt idx="6834">
                  <c:v>32311</c:v>
                </c:pt>
                <c:pt idx="6835">
                  <c:v>32312</c:v>
                </c:pt>
                <c:pt idx="6836">
                  <c:v>32313</c:v>
                </c:pt>
                <c:pt idx="6837">
                  <c:v>32314</c:v>
                </c:pt>
                <c:pt idx="6838">
                  <c:v>32315</c:v>
                </c:pt>
                <c:pt idx="6839">
                  <c:v>32316</c:v>
                </c:pt>
                <c:pt idx="6840">
                  <c:v>32317</c:v>
                </c:pt>
                <c:pt idx="6841">
                  <c:v>32318</c:v>
                </c:pt>
                <c:pt idx="6842">
                  <c:v>32319</c:v>
                </c:pt>
                <c:pt idx="6843">
                  <c:v>32320</c:v>
                </c:pt>
                <c:pt idx="6844">
                  <c:v>32321</c:v>
                </c:pt>
                <c:pt idx="6845">
                  <c:v>32322</c:v>
                </c:pt>
                <c:pt idx="6846">
                  <c:v>32323</c:v>
                </c:pt>
                <c:pt idx="6847">
                  <c:v>32324</c:v>
                </c:pt>
                <c:pt idx="6848">
                  <c:v>32325</c:v>
                </c:pt>
                <c:pt idx="6849">
                  <c:v>32326</c:v>
                </c:pt>
                <c:pt idx="6850">
                  <c:v>32327</c:v>
                </c:pt>
                <c:pt idx="6851">
                  <c:v>32328</c:v>
                </c:pt>
                <c:pt idx="6852">
                  <c:v>32329</c:v>
                </c:pt>
                <c:pt idx="6853">
                  <c:v>32330</c:v>
                </c:pt>
                <c:pt idx="6854">
                  <c:v>32331</c:v>
                </c:pt>
                <c:pt idx="6855">
                  <c:v>32332</c:v>
                </c:pt>
                <c:pt idx="6856">
                  <c:v>32333</c:v>
                </c:pt>
                <c:pt idx="6857">
                  <c:v>32334</c:v>
                </c:pt>
                <c:pt idx="6858">
                  <c:v>32335</c:v>
                </c:pt>
                <c:pt idx="6859">
                  <c:v>32336</c:v>
                </c:pt>
                <c:pt idx="6860">
                  <c:v>32337</c:v>
                </c:pt>
                <c:pt idx="6861">
                  <c:v>32338</c:v>
                </c:pt>
                <c:pt idx="6862">
                  <c:v>32339</c:v>
                </c:pt>
                <c:pt idx="6863">
                  <c:v>32340</c:v>
                </c:pt>
                <c:pt idx="6864">
                  <c:v>32341</c:v>
                </c:pt>
                <c:pt idx="6865">
                  <c:v>32342</c:v>
                </c:pt>
                <c:pt idx="6866">
                  <c:v>32343</c:v>
                </c:pt>
                <c:pt idx="6867">
                  <c:v>32344</c:v>
                </c:pt>
                <c:pt idx="6868">
                  <c:v>32345</c:v>
                </c:pt>
                <c:pt idx="6869">
                  <c:v>32346</c:v>
                </c:pt>
                <c:pt idx="6870">
                  <c:v>32347</c:v>
                </c:pt>
                <c:pt idx="6871">
                  <c:v>32348</c:v>
                </c:pt>
                <c:pt idx="6872">
                  <c:v>32349</c:v>
                </c:pt>
                <c:pt idx="6873">
                  <c:v>32350</c:v>
                </c:pt>
                <c:pt idx="6874">
                  <c:v>32351</c:v>
                </c:pt>
                <c:pt idx="6875">
                  <c:v>32352</c:v>
                </c:pt>
                <c:pt idx="6876">
                  <c:v>32353</c:v>
                </c:pt>
                <c:pt idx="6877">
                  <c:v>32354</c:v>
                </c:pt>
                <c:pt idx="6878">
                  <c:v>32355</c:v>
                </c:pt>
                <c:pt idx="6879">
                  <c:v>32356</c:v>
                </c:pt>
                <c:pt idx="6880">
                  <c:v>32357</c:v>
                </c:pt>
                <c:pt idx="6881">
                  <c:v>32358</c:v>
                </c:pt>
                <c:pt idx="6882">
                  <c:v>32359</c:v>
                </c:pt>
                <c:pt idx="6883">
                  <c:v>32360</c:v>
                </c:pt>
                <c:pt idx="6884">
                  <c:v>32361</c:v>
                </c:pt>
                <c:pt idx="6885">
                  <c:v>32362</c:v>
                </c:pt>
                <c:pt idx="6886">
                  <c:v>32363</c:v>
                </c:pt>
                <c:pt idx="6887">
                  <c:v>32364</c:v>
                </c:pt>
                <c:pt idx="6888">
                  <c:v>32365</c:v>
                </c:pt>
                <c:pt idx="6889">
                  <c:v>32366</c:v>
                </c:pt>
                <c:pt idx="6890">
                  <c:v>32367</c:v>
                </c:pt>
                <c:pt idx="6891">
                  <c:v>32368</c:v>
                </c:pt>
                <c:pt idx="6892">
                  <c:v>32369</c:v>
                </c:pt>
                <c:pt idx="6893">
                  <c:v>32370</c:v>
                </c:pt>
                <c:pt idx="6894">
                  <c:v>32371</c:v>
                </c:pt>
                <c:pt idx="6895">
                  <c:v>32372</c:v>
                </c:pt>
                <c:pt idx="6896">
                  <c:v>32373</c:v>
                </c:pt>
                <c:pt idx="6897">
                  <c:v>32374</c:v>
                </c:pt>
                <c:pt idx="6898">
                  <c:v>32375</c:v>
                </c:pt>
                <c:pt idx="6899">
                  <c:v>32376</c:v>
                </c:pt>
                <c:pt idx="6900">
                  <c:v>32377</c:v>
                </c:pt>
                <c:pt idx="6901">
                  <c:v>32378</c:v>
                </c:pt>
                <c:pt idx="6902">
                  <c:v>32379</c:v>
                </c:pt>
                <c:pt idx="6903">
                  <c:v>32380</c:v>
                </c:pt>
                <c:pt idx="6904">
                  <c:v>32381</c:v>
                </c:pt>
                <c:pt idx="6905">
                  <c:v>32382</c:v>
                </c:pt>
                <c:pt idx="6906">
                  <c:v>32383</c:v>
                </c:pt>
                <c:pt idx="6907">
                  <c:v>32384</c:v>
                </c:pt>
                <c:pt idx="6908">
                  <c:v>32385</c:v>
                </c:pt>
                <c:pt idx="6909">
                  <c:v>32386</c:v>
                </c:pt>
                <c:pt idx="6910">
                  <c:v>32387</c:v>
                </c:pt>
                <c:pt idx="6911">
                  <c:v>32388</c:v>
                </c:pt>
                <c:pt idx="6912">
                  <c:v>32389</c:v>
                </c:pt>
                <c:pt idx="6913">
                  <c:v>32390</c:v>
                </c:pt>
                <c:pt idx="6914">
                  <c:v>32391</c:v>
                </c:pt>
                <c:pt idx="6915">
                  <c:v>32392</c:v>
                </c:pt>
                <c:pt idx="6916">
                  <c:v>32393</c:v>
                </c:pt>
                <c:pt idx="6917">
                  <c:v>32394</c:v>
                </c:pt>
                <c:pt idx="6918">
                  <c:v>32395</c:v>
                </c:pt>
                <c:pt idx="6919">
                  <c:v>32396</c:v>
                </c:pt>
                <c:pt idx="6920">
                  <c:v>32397</c:v>
                </c:pt>
                <c:pt idx="6921">
                  <c:v>32398</c:v>
                </c:pt>
                <c:pt idx="6922">
                  <c:v>32399</c:v>
                </c:pt>
                <c:pt idx="6923">
                  <c:v>32400</c:v>
                </c:pt>
                <c:pt idx="6924">
                  <c:v>32401</c:v>
                </c:pt>
                <c:pt idx="6925">
                  <c:v>32402</c:v>
                </c:pt>
                <c:pt idx="6926">
                  <c:v>32403</c:v>
                </c:pt>
                <c:pt idx="6927">
                  <c:v>32404</c:v>
                </c:pt>
                <c:pt idx="6928">
                  <c:v>32405</c:v>
                </c:pt>
                <c:pt idx="6929">
                  <c:v>32406</c:v>
                </c:pt>
                <c:pt idx="6930">
                  <c:v>32407</c:v>
                </c:pt>
                <c:pt idx="6931">
                  <c:v>32408</c:v>
                </c:pt>
                <c:pt idx="6932">
                  <c:v>32409</c:v>
                </c:pt>
                <c:pt idx="6933">
                  <c:v>32410</c:v>
                </c:pt>
                <c:pt idx="6934">
                  <c:v>32411</c:v>
                </c:pt>
                <c:pt idx="6935">
                  <c:v>32412</c:v>
                </c:pt>
                <c:pt idx="6936">
                  <c:v>32413</c:v>
                </c:pt>
                <c:pt idx="6937">
                  <c:v>32414</c:v>
                </c:pt>
                <c:pt idx="6938">
                  <c:v>32415</c:v>
                </c:pt>
                <c:pt idx="6939">
                  <c:v>32416</c:v>
                </c:pt>
                <c:pt idx="6940">
                  <c:v>32417</c:v>
                </c:pt>
                <c:pt idx="6941">
                  <c:v>32418</c:v>
                </c:pt>
                <c:pt idx="6942">
                  <c:v>32419</c:v>
                </c:pt>
                <c:pt idx="6943">
                  <c:v>32420</c:v>
                </c:pt>
                <c:pt idx="6944">
                  <c:v>32421</c:v>
                </c:pt>
                <c:pt idx="6945">
                  <c:v>32422</c:v>
                </c:pt>
                <c:pt idx="6946">
                  <c:v>32423</c:v>
                </c:pt>
                <c:pt idx="6947">
                  <c:v>32424</c:v>
                </c:pt>
                <c:pt idx="6948">
                  <c:v>32425</c:v>
                </c:pt>
                <c:pt idx="6949">
                  <c:v>32426</c:v>
                </c:pt>
                <c:pt idx="6950">
                  <c:v>32427</c:v>
                </c:pt>
                <c:pt idx="6951">
                  <c:v>32428</c:v>
                </c:pt>
                <c:pt idx="6952">
                  <c:v>32429</c:v>
                </c:pt>
                <c:pt idx="6953">
                  <c:v>32430</c:v>
                </c:pt>
                <c:pt idx="6954">
                  <c:v>32431</c:v>
                </c:pt>
                <c:pt idx="6955">
                  <c:v>32432</c:v>
                </c:pt>
                <c:pt idx="6956">
                  <c:v>32433</c:v>
                </c:pt>
                <c:pt idx="6957">
                  <c:v>32434</c:v>
                </c:pt>
                <c:pt idx="6958">
                  <c:v>32435</c:v>
                </c:pt>
                <c:pt idx="6959">
                  <c:v>32436</c:v>
                </c:pt>
                <c:pt idx="6960">
                  <c:v>32437</c:v>
                </c:pt>
                <c:pt idx="6961">
                  <c:v>32438</c:v>
                </c:pt>
                <c:pt idx="6962">
                  <c:v>32439</c:v>
                </c:pt>
                <c:pt idx="6963">
                  <c:v>32440</c:v>
                </c:pt>
                <c:pt idx="6964">
                  <c:v>32441</c:v>
                </c:pt>
                <c:pt idx="6965">
                  <c:v>32442</c:v>
                </c:pt>
                <c:pt idx="6966">
                  <c:v>32443</c:v>
                </c:pt>
                <c:pt idx="6967">
                  <c:v>32444</c:v>
                </c:pt>
                <c:pt idx="6968">
                  <c:v>32445</c:v>
                </c:pt>
                <c:pt idx="6969">
                  <c:v>32446</c:v>
                </c:pt>
                <c:pt idx="6970">
                  <c:v>32447</c:v>
                </c:pt>
                <c:pt idx="6971">
                  <c:v>32448</c:v>
                </c:pt>
                <c:pt idx="6972">
                  <c:v>32449</c:v>
                </c:pt>
                <c:pt idx="6973">
                  <c:v>32450</c:v>
                </c:pt>
                <c:pt idx="6974">
                  <c:v>32451</c:v>
                </c:pt>
                <c:pt idx="6975">
                  <c:v>32452</c:v>
                </c:pt>
                <c:pt idx="6976">
                  <c:v>32453</c:v>
                </c:pt>
                <c:pt idx="6977">
                  <c:v>32454</c:v>
                </c:pt>
                <c:pt idx="6978">
                  <c:v>32455</c:v>
                </c:pt>
                <c:pt idx="6979">
                  <c:v>32456</c:v>
                </c:pt>
                <c:pt idx="6980">
                  <c:v>32457</c:v>
                </c:pt>
                <c:pt idx="6981">
                  <c:v>32458</c:v>
                </c:pt>
                <c:pt idx="6982">
                  <c:v>32459</c:v>
                </c:pt>
                <c:pt idx="6983">
                  <c:v>32460</c:v>
                </c:pt>
                <c:pt idx="6984">
                  <c:v>32461</c:v>
                </c:pt>
                <c:pt idx="6985">
                  <c:v>32462</c:v>
                </c:pt>
                <c:pt idx="6986">
                  <c:v>32463</c:v>
                </c:pt>
                <c:pt idx="6987">
                  <c:v>32464</c:v>
                </c:pt>
                <c:pt idx="6988">
                  <c:v>32465</c:v>
                </c:pt>
                <c:pt idx="6989">
                  <c:v>32466</c:v>
                </c:pt>
                <c:pt idx="6990">
                  <c:v>32467</c:v>
                </c:pt>
                <c:pt idx="6991">
                  <c:v>32468</c:v>
                </c:pt>
                <c:pt idx="6992">
                  <c:v>32469</c:v>
                </c:pt>
                <c:pt idx="6993">
                  <c:v>32470</c:v>
                </c:pt>
                <c:pt idx="6994">
                  <c:v>32471</c:v>
                </c:pt>
                <c:pt idx="6995">
                  <c:v>32472</c:v>
                </c:pt>
                <c:pt idx="6996">
                  <c:v>32473</c:v>
                </c:pt>
                <c:pt idx="6997">
                  <c:v>32474</c:v>
                </c:pt>
                <c:pt idx="6998">
                  <c:v>32475</c:v>
                </c:pt>
                <c:pt idx="6999">
                  <c:v>32476</c:v>
                </c:pt>
                <c:pt idx="7000">
                  <c:v>32477</c:v>
                </c:pt>
                <c:pt idx="7001">
                  <c:v>32478</c:v>
                </c:pt>
                <c:pt idx="7002">
                  <c:v>32479</c:v>
                </c:pt>
                <c:pt idx="7003">
                  <c:v>32480</c:v>
                </c:pt>
                <c:pt idx="7004">
                  <c:v>32481</c:v>
                </c:pt>
                <c:pt idx="7005">
                  <c:v>32482</c:v>
                </c:pt>
                <c:pt idx="7006">
                  <c:v>32483</c:v>
                </c:pt>
                <c:pt idx="7007">
                  <c:v>32484</c:v>
                </c:pt>
                <c:pt idx="7008">
                  <c:v>32485</c:v>
                </c:pt>
                <c:pt idx="7009">
                  <c:v>32486</c:v>
                </c:pt>
                <c:pt idx="7010">
                  <c:v>32487</c:v>
                </c:pt>
                <c:pt idx="7011">
                  <c:v>32488</c:v>
                </c:pt>
                <c:pt idx="7012">
                  <c:v>32489</c:v>
                </c:pt>
                <c:pt idx="7013">
                  <c:v>32490</c:v>
                </c:pt>
                <c:pt idx="7014">
                  <c:v>32491</c:v>
                </c:pt>
                <c:pt idx="7015">
                  <c:v>32492</c:v>
                </c:pt>
                <c:pt idx="7016">
                  <c:v>32493</c:v>
                </c:pt>
                <c:pt idx="7017">
                  <c:v>32494</c:v>
                </c:pt>
                <c:pt idx="7018">
                  <c:v>32495</c:v>
                </c:pt>
                <c:pt idx="7019">
                  <c:v>32496</c:v>
                </c:pt>
                <c:pt idx="7020">
                  <c:v>32497</c:v>
                </c:pt>
                <c:pt idx="7021">
                  <c:v>32498</c:v>
                </c:pt>
                <c:pt idx="7022">
                  <c:v>32499</c:v>
                </c:pt>
                <c:pt idx="7023">
                  <c:v>32500</c:v>
                </c:pt>
                <c:pt idx="7024">
                  <c:v>32501</c:v>
                </c:pt>
                <c:pt idx="7025">
                  <c:v>32502</c:v>
                </c:pt>
                <c:pt idx="7026">
                  <c:v>32503</c:v>
                </c:pt>
                <c:pt idx="7027">
                  <c:v>32504</c:v>
                </c:pt>
                <c:pt idx="7028">
                  <c:v>32505</c:v>
                </c:pt>
                <c:pt idx="7029">
                  <c:v>32506</c:v>
                </c:pt>
                <c:pt idx="7030">
                  <c:v>32507</c:v>
                </c:pt>
                <c:pt idx="7031">
                  <c:v>32508</c:v>
                </c:pt>
                <c:pt idx="7032">
                  <c:v>32509</c:v>
                </c:pt>
                <c:pt idx="7033">
                  <c:v>32510</c:v>
                </c:pt>
                <c:pt idx="7034">
                  <c:v>32511</c:v>
                </c:pt>
                <c:pt idx="7035">
                  <c:v>32512</c:v>
                </c:pt>
                <c:pt idx="7036">
                  <c:v>32513</c:v>
                </c:pt>
                <c:pt idx="7037">
                  <c:v>32514</c:v>
                </c:pt>
                <c:pt idx="7038">
                  <c:v>32515</c:v>
                </c:pt>
                <c:pt idx="7039">
                  <c:v>32516</c:v>
                </c:pt>
                <c:pt idx="7040">
                  <c:v>32517</c:v>
                </c:pt>
                <c:pt idx="7041">
                  <c:v>32518</c:v>
                </c:pt>
                <c:pt idx="7042">
                  <c:v>32519</c:v>
                </c:pt>
                <c:pt idx="7043">
                  <c:v>32520</c:v>
                </c:pt>
                <c:pt idx="7044">
                  <c:v>32521</c:v>
                </c:pt>
                <c:pt idx="7045">
                  <c:v>32522</c:v>
                </c:pt>
                <c:pt idx="7046">
                  <c:v>32523</c:v>
                </c:pt>
                <c:pt idx="7047">
                  <c:v>32524</c:v>
                </c:pt>
                <c:pt idx="7048">
                  <c:v>32525</c:v>
                </c:pt>
                <c:pt idx="7049">
                  <c:v>32526</c:v>
                </c:pt>
                <c:pt idx="7050">
                  <c:v>32527</c:v>
                </c:pt>
                <c:pt idx="7051">
                  <c:v>32528</c:v>
                </c:pt>
                <c:pt idx="7052">
                  <c:v>32529</c:v>
                </c:pt>
                <c:pt idx="7053">
                  <c:v>32530</c:v>
                </c:pt>
                <c:pt idx="7054">
                  <c:v>32531</c:v>
                </c:pt>
                <c:pt idx="7055">
                  <c:v>32532</c:v>
                </c:pt>
                <c:pt idx="7056">
                  <c:v>32533</c:v>
                </c:pt>
                <c:pt idx="7057">
                  <c:v>32534</c:v>
                </c:pt>
                <c:pt idx="7058">
                  <c:v>32535</c:v>
                </c:pt>
                <c:pt idx="7059">
                  <c:v>32536</c:v>
                </c:pt>
                <c:pt idx="7060">
                  <c:v>32537</c:v>
                </c:pt>
                <c:pt idx="7061">
                  <c:v>32538</c:v>
                </c:pt>
                <c:pt idx="7062">
                  <c:v>32539</c:v>
                </c:pt>
                <c:pt idx="7063">
                  <c:v>32540</c:v>
                </c:pt>
                <c:pt idx="7064">
                  <c:v>32541</c:v>
                </c:pt>
                <c:pt idx="7065">
                  <c:v>32542</c:v>
                </c:pt>
                <c:pt idx="7066">
                  <c:v>32543</c:v>
                </c:pt>
                <c:pt idx="7067">
                  <c:v>32544</c:v>
                </c:pt>
                <c:pt idx="7068">
                  <c:v>32545</c:v>
                </c:pt>
                <c:pt idx="7069">
                  <c:v>32546</c:v>
                </c:pt>
                <c:pt idx="7070">
                  <c:v>32547</c:v>
                </c:pt>
                <c:pt idx="7071">
                  <c:v>32548</c:v>
                </c:pt>
                <c:pt idx="7072">
                  <c:v>32549</c:v>
                </c:pt>
                <c:pt idx="7073">
                  <c:v>32550</c:v>
                </c:pt>
                <c:pt idx="7074">
                  <c:v>32551</c:v>
                </c:pt>
                <c:pt idx="7075">
                  <c:v>32552</c:v>
                </c:pt>
                <c:pt idx="7076">
                  <c:v>32553</c:v>
                </c:pt>
                <c:pt idx="7077">
                  <c:v>32554</c:v>
                </c:pt>
                <c:pt idx="7078">
                  <c:v>32555</c:v>
                </c:pt>
                <c:pt idx="7079">
                  <c:v>32556</c:v>
                </c:pt>
                <c:pt idx="7080">
                  <c:v>32557</c:v>
                </c:pt>
                <c:pt idx="7081">
                  <c:v>32558</c:v>
                </c:pt>
                <c:pt idx="7082">
                  <c:v>32559</c:v>
                </c:pt>
                <c:pt idx="7083">
                  <c:v>32560</c:v>
                </c:pt>
                <c:pt idx="7084">
                  <c:v>32561</c:v>
                </c:pt>
                <c:pt idx="7085">
                  <c:v>32562</c:v>
                </c:pt>
                <c:pt idx="7086">
                  <c:v>32563</c:v>
                </c:pt>
                <c:pt idx="7087">
                  <c:v>32564</c:v>
                </c:pt>
                <c:pt idx="7088">
                  <c:v>32565</c:v>
                </c:pt>
                <c:pt idx="7089">
                  <c:v>32566</c:v>
                </c:pt>
                <c:pt idx="7090">
                  <c:v>32567</c:v>
                </c:pt>
                <c:pt idx="7091">
                  <c:v>32568</c:v>
                </c:pt>
                <c:pt idx="7092">
                  <c:v>32569</c:v>
                </c:pt>
                <c:pt idx="7093">
                  <c:v>32570</c:v>
                </c:pt>
                <c:pt idx="7094">
                  <c:v>32571</c:v>
                </c:pt>
                <c:pt idx="7095">
                  <c:v>32572</c:v>
                </c:pt>
                <c:pt idx="7096">
                  <c:v>32573</c:v>
                </c:pt>
                <c:pt idx="7097">
                  <c:v>32574</c:v>
                </c:pt>
                <c:pt idx="7098">
                  <c:v>32575</c:v>
                </c:pt>
                <c:pt idx="7099">
                  <c:v>32576</c:v>
                </c:pt>
                <c:pt idx="7100">
                  <c:v>32577</c:v>
                </c:pt>
                <c:pt idx="7101">
                  <c:v>32578</c:v>
                </c:pt>
                <c:pt idx="7102">
                  <c:v>32579</c:v>
                </c:pt>
                <c:pt idx="7103">
                  <c:v>32580</c:v>
                </c:pt>
                <c:pt idx="7104">
                  <c:v>32581</c:v>
                </c:pt>
                <c:pt idx="7105">
                  <c:v>32582</c:v>
                </c:pt>
                <c:pt idx="7106">
                  <c:v>32583</c:v>
                </c:pt>
                <c:pt idx="7107">
                  <c:v>32584</c:v>
                </c:pt>
                <c:pt idx="7108">
                  <c:v>32585</c:v>
                </c:pt>
                <c:pt idx="7109">
                  <c:v>32586</c:v>
                </c:pt>
                <c:pt idx="7110">
                  <c:v>32587</c:v>
                </c:pt>
                <c:pt idx="7111">
                  <c:v>32588</c:v>
                </c:pt>
                <c:pt idx="7112">
                  <c:v>32589</c:v>
                </c:pt>
                <c:pt idx="7113">
                  <c:v>32590</c:v>
                </c:pt>
                <c:pt idx="7114">
                  <c:v>32591</c:v>
                </c:pt>
                <c:pt idx="7115">
                  <c:v>32592</c:v>
                </c:pt>
                <c:pt idx="7116">
                  <c:v>32593</c:v>
                </c:pt>
                <c:pt idx="7117">
                  <c:v>32594</c:v>
                </c:pt>
                <c:pt idx="7118">
                  <c:v>32595</c:v>
                </c:pt>
                <c:pt idx="7119">
                  <c:v>32596</c:v>
                </c:pt>
                <c:pt idx="7120">
                  <c:v>32597</c:v>
                </c:pt>
                <c:pt idx="7121">
                  <c:v>32598</c:v>
                </c:pt>
                <c:pt idx="7122">
                  <c:v>32599</c:v>
                </c:pt>
                <c:pt idx="7123">
                  <c:v>32600</c:v>
                </c:pt>
                <c:pt idx="7124">
                  <c:v>32601</c:v>
                </c:pt>
                <c:pt idx="7125">
                  <c:v>32602</c:v>
                </c:pt>
                <c:pt idx="7126">
                  <c:v>32603</c:v>
                </c:pt>
                <c:pt idx="7127">
                  <c:v>32604</c:v>
                </c:pt>
                <c:pt idx="7128">
                  <c:v>32605</c:v>
                </c:pt>
                <c:pt idx="7129">
                  <c:v>32606</c:v>
                </c:pt>
                <c:pt idx="7130">
                  <c:v>32607</c:v>
                </c:pt>
                <c:pt idx="7131">
                  <c:v>32608</c:v>
                </c:pt>
                <c:pt idx="7132">
                  <c:v>32609</c:v>
                </c:pt>
                <c:pt idx="7133">
                  <c:v>32610</c:v>
                </c:pt>
                <c:pt idx="7134">
                  <c:v>32611</c:v>
                </c:pt>
                <c:pt idx="7135">
                  <c:v>32612</c:v>
                </c:pt>
                <c:pt idx="7136">
                  <c:v>32613</c:v>
                </c:pt>
                <c:pt idx="7137">
                  <c:v>32614</c:v>
                </c:pt>
                <c:pt idx="7138">
                  <c:v>32615</c:v>
                </c:pt>
                <c:pt idx="7139">
                  <c:v>32616</c:v>
                </c:pt>
                <c:pt idx="7140">
                  <c:v>32617</c:v>
                </c:pt>
                <c:pt idx="7141">
                  <c:v>32618</c:v>
                </c:pt>
                <c:pt idx="7142">
                  <c:v>32619</c:v>
                </c:pt>
                <c:pt idx="7143">
                  <c:v>32620</c:v>
                </c:pt>
                <c:pt idx="7144">
                  <c:v>32621</c:v>
                </c:pt>
                <c:pt idx="7145">
                  <c:v>32622</c:v>
                </c:pt>
                <c:pt idx="7146">
                  <c:v>32623</c:v>
                </c:pt>
                <c:pt idx="7147">
                  <c:v>32624</c:v>
                </c:pt>
                <c:pt idx="7148">
                  <c:v>32625</c:v>
                </c:pt>
                <c:pt idx="7149">
                  <c:v>32626</c:v>
                </c:pt>
                <c:pt idx="7150">
                  <c:v>32627</c:v>
                </c:pt>
                <c:pt idx="7151">
                  <c:v>32628</c:v>
                </c:pt>
                <c:pt idx="7152">
                  <c:v>32629</c:v>
                </c:pt>
                <c:pt idx="7153">
                  <c:v>32630</c:v>
                </c:pt>
                <c:pt idx="7154">
                  <c:v>32631</c:v>
                </c:pt>
                <c:pt idx="7155">
                  <c:v>32632</c:v>
                </c:pt>
                <c:pt idx="7156">
                  <c:v>32633</c:v>
                </c:pt>
                <c:pt idx="7157">
                  <c:v>32634</c:v>
                </c:pt>
                <c:pt idx="7158">
                  <c:v>32635</c:v>
                </c:pt>
                <c:pt idx="7159">
                  <c:v>32636</c:v>
                </c:pt>
                <c:pt idx="7160">
                  <c:v>32637</c:v>
                </c:pt>
                <c:pt idx="7161">
                  <c:v>32638</c:v>
                </c:pt>
                <c:pt idx="7162">
                  <c:v>32639</c:v>
                </c:pt>
                <c:pt idx="7163">
                  <c:v>32640</c:v>
                </c:pt>
                <c:pt idx="7164">
                  <c:v>32641</c:v>
                </c:pt>
                <c:pt idx="7165">
                  <c:v>32642</c:v>
                </c:pt>
                <c:pt idx="7166">
                  <c:v>32643</c:v>
                </c:pt>
                <c:pt idx="7167">
                  <c:v>32644</c:v>
                </c:pt>
                <c:pt idx="7168">
                  <c:v>32645</c:v>
                </c:pt>
                <c:pt idx="7169">
                  <c:v>32646</c:v>
                </c:pt>
                <c:pt idx="7170">
                  <c:v>32647</c:v>
                </c:pt>
                <c:pt idx="7171">
                  <c:v>32648</c:v>
                </c:pt>
                <c:pt idx="7172">
                  <c:v>32649</c:v>
                </c:pt>
                <c:pt idx="7173">
                  <c:v>32650</c:v>
                </c:pt>
                <c:pt idx="7174">
                  <c:v>32651</c:v>
                </c:pt>
                <c:pt idx="7175">
                  <c:v>32652</c:v>
                </c:pt>
                <c:pt idx="7176">
                  <c:v>32653</c:v>
                </c:pt>
                <c:pt idx="7177">
                  <c:v>32654</c:v>
                </c:pt>
                <c:pt idx="7178">
                  <c:v>32655</c:v>
                </c:pt>
                <c:pt idx="7179">
                  <c:v>32656</c:v>
                </c:pt>
                <c:pt idx="7180">
                  <c:v>32657</c:v>
                </c:pt>
                <c:pt idx="7181">
                  <c:v>32658</c:v>
                </c:pt>
                <c:pt idx="7182">
                  <c:v>32659</c:v>
                </c:pt>
                <c:pt idx="7183">
                  <c:v>32660</c:v>
                </c:pt>
                <c:pt idx="7184">
                  <c:v>32661</c:v>
                </c:pt>
                <c:pt idx="7185">
                  <c:v>32662</c:v>
                </c:pt>
                <c:pt idx="7186">
                  <c:v>32663</c:v>
                </c:pt>
                <c:pt idx="7187">
                  <c:v>32664</c:v>
                </c:pt>
                <c:pt idx="7188">
                  <c:v>32665</c:v>
                </c:pt>
                <c:pt idx="7189">
                  <c:v>32666</c:v>
                </c:pt>
                <c:pt idx="7190">
                  <c:v>32667</c:v>
                </c:pt>
                <c:pt idx="7191">
                  <c:v>32668</c:v>
                </c:pt>
                <c:pt idx="7192">
                  <c:v>32669</c:v>
                </c:pt>
                <c:pt idx="7193">
                  <c:v>32670</c:v>
                </c:pt>
                <c:pt idx="7194">
                  <c:v>32671</c:v>
                </c:pt>
                <c:pt idx="7195">
                  <c:v>32672</c:v>
                </c:pt>
                <c:pt idx="7196">
                  <c:v>32673</c:v>
                </c:pt>
                <c:pt idx="7197">
                  <c:v>32674</c:v>
                </c:pt>
                <c:pt idx="7198">
                  <c:v>32675</c:v>
                </c:pt>
                <c:pt idx="7199">
                  <c:v>32676</c:v>
                </c:pt>
                <c:pt idx="7200">
                  <c:v>32677</c:v>
                </c:pt>
                <c:pt idx="7201">
                  <c:v>32678</c:v>
                </c:pt>
                <c:pt idx="7202">
                  <c:v>32679</c:v>
                </c:pt>
                <c:pt idx="7203">
                  <c:v>32680</c:v>
                </c:pt>
                <c:pt idx="7204">
                  <c:v>32681</c:v>
                </c:pt>
                <c:pt idx="7205">
                  <c:v>32682</c:v>
                </c:pt>
                <c:pt idx="7206">
                  <c:v>32683</c:v>
                </c:pt>
                <c:pt idx="7207">
                  <c:v>32684</c:v>
                </c:pt>
                <c:pt idx="7208">
                  <c:v>32685</c:v>
                </c:pt>
                <c:pt idx="7209">
                  <c:v>32686</c:v>
                </c:pt>
                <c:pt idx="7210">
                  <c:v>32687</c:v>
                </c:pt>
                <c:pt idx="7211">
                  <c:v>32688</c:v>
                </c:pt>
                <c:pt idx="7212">
                  <c:v>32689</c:v>
                </c:pt>
                <c:pt idx="7213">
                  <c:v>32690</c:v>
                </c:pt>
                <c:pt idx="7214">
                  <c:v>32691</c:v>
                </c:pt>
                <c:pt idx="7215">
                  <c:v>32692</c:v>
                </c:pt>
                <c:pt idx="7216">
                  <c:v>32693</c:v>
                </c:pt>
                <c:pt idx="7217">
                  <c:v>32694</c:v>
                </c:pt>
                <c:pt idx="7218">
                  <c:v>32695</c:v>
                </c:pt>
                <c:pt idx="7219">
                  <c:v>32696</c:v>
                </c:pt>
                <c:pt idx="7220">
                  <c:v>32697</c:v>
                </c:pt>
                <c:pt idx="7221">
                  <c:v>32698</c:v>
                </c:pt>
                <c:pt idx="7222">
                  <c:v>32699</c:v>
                </c:pt>
                <c:pt idx="7223">
                  <c:v>32700</c:v>
                </c:pt>
                <c:pt idx="7224">
                  <c:v>32701</c:v>
                </c:pt>
                <c:pt idx="7225">
                  <c:v>32702</c:v>
                </c:pt>
                <c:pt idx="7226">
                  <c:v>32703</c:v>
                </c:pt>
                <c:pt idx="7227">
                  <c:v>32704</c:v>
                </c:pt>
                <c:pt idx="7228">
                  <c:v>32705</c:v>
                </c:pt>
                <c:pt idx="7229">
                  <c:v>32706</c:v>
                </c:pt>
                <c:pt idx="7230">
                  <c:v>32707</c:v>
                </c:pt>
                <c:pt idx="7231">
                  <c:v>32708</c:v>
                </c:pt>
                <c:pt idx="7232">
                  <c:v>32709</c:v>
                </c:pt>
                <c:pt idx="7233">
                  <c:v>32710</c:v>
                </c:pt>
                <c:pt idx="7234">
                  <c:v>32711</c:v>
                </c:pt>
                <c:pt idx="7235">
                  <c:v>32712</c:v>
                </c:pt>
                <c:pt idx="7236">
                  <c:v>32713</c:v>
                </c:pt>
                <c:pt idx="7237">
                  <c:v>32714</c:v>
                </c:pt>
                <c:pt idx="7238">
                  <c:v>32715</c:v>
                </c:pt>
                <c:pt idx="7239">
                  <c:v>32716</c:v>
                </c:pt>
                <c:pt idx="7240">
                  <c:v>32717</c:v>
                </c:pt>
                <c:pt idx="7241">
                  <c:v>32718</c:v>
                </c:pt>
                <c:pt idx="7242">
                  <c:v>32719</c:v>
                </c:pt>
                <c:pt idx="7243">
                  <c:v>32720</c:v>
                </c:pt>
                <c:pt idx="7244">
                  <c:v>32721</c:v>
                </c:pt>
                <c:pt idx="7245">
                  <c:v>32722</c:v>
                </c:pt>
                <c:pt idx="7246">
                  <c:v>32723</c:v>
                </c:pt>
                <c:pt idx="7247">
                  <c:v>32724</c:v>
                </c:pt>
                <c:pt idx="7248">
                  <c:v>32725</c:v>
                </c:pt>
                <c:pt idx="7249">
                  <c:v>32726</c:v>
                </c:pt>
                <c:pt idx="7250">
                  <c:v>32727</c:v>
                </c:pt>
                <c:pt idx="7251">
                  <c:v>32728</c:v>
                </c:pt>
                <c:pt idx="7252">
                  <c:v>32729</c:v>
                </c:pt>
                <c:pt idx="7253">
                  <c:v>32730</c:v>
                </c:pt>
                <c:pt idx="7254">
                  <c:v>32731</c:v>
                </c:pt>
                <c:pt idx="7255">
                  <c:v>32732</c:v>
                </c:pt>
                <c:pt idx="7256">
                  <c:v>32733</c:v>
                </c:pt>
                <c:pt idx="7257">
                  <c:v>32734</c:v>
                </c:pt>
                <c:pt idx="7258">
                  <c:v>32735</c:v>
                </c:pt>
                <c:pt idx="7259">
                  <c:v>32736</c:v>
                </c:pt>
                <c:pt idx="7260">
                  <c:v>32737</c:v>
                </c:pt>
                <c:pt idx="7261">
                  <c:v>32738</c:v>
                </c:pt>
                <c:pt idx="7262">
                  <c:v>32739</c:v>
                </c:pt>
                <c:pt idx="7263">
                  <c:v>32740</c:v>
                </c:pt>
                <c:pt idx="7264">
                  <c:v>32741</c:v>
                </c:pt>
                <c:pt idx="7265">
                  <c:v>32742</c:v>
                </c:pt>
                <c:pt idx="7266">
                  <c:v>32743</c:v>
                </c:pt>
                <c:pt idx="7267">
                  <c:v>32744</c:v>
                </c:pt>
                <c:pt idx="7268">
                  <c:v>32745</c:v>
                </c:pt>
                <c:pt idx="7269">
                  <c:v>32746</c:v>
                </c:pt>
                <c:pt idx="7270">
                  <c:v>32747</c:v>
                </c:pt>
                <c:pt idx="7271">
                  <c:v>32748</c:v>
                </c:pt>
                <c:pt idx="7272">
                  <c:v>32749</c:v>
                </c:pt>
                <c:pt idx="7273">
                  <c:v>32750</c:v>
                </c:pt>
                <c:pt idx="7274">
                  <c:v>32751</c:v>
                </c:pt>
                <c:pt idx="7275">
                  <c:v>32752</c:v>
                </c:pt>
                <c:pt idx="7276">
                  <c:v>32753</c:v>
                </c:pt>
                <c:pt idx="7277">
                  <c:v>32754</c:v>
                </c:pt>
                <c:pt idx="7278">
                  <c:v>32755</c:v>
                </c:pt>
                <c:pt idx="7279">
                  <c:v>32756</c:v>
                </c:pt>
                <c:pt idx="7280">
                  <c:v>32757</c:v>
                </c:pt>
                <c:pt idx="7281">
                  <c:v>32758</c:v>
                </c:pt>
                <c:pt idx="7282">
                  <c:v>32759</c:v>
                </c:pt>
                <c:pt idx="7283">
                  <c:v>32760</c:v>
                </c:pt>
                <c:pt idx="7284">
                  <c:v>32761</c:v>
                </c:pt>
                <c:pt idx="7285">
                  <c:v>32762</c:v>
                </c:pt>
                <c:pt idx="7286">
                  <c:v>32763</c:v>
                </c:pt>
                <c:pt idx="7287">
                  <c:v>32764</c:v>
                </c:pt>
                <c:pt idx="7288">
                  <c:v>32765</c:v>
                </c:pt>
                <c:pt idx="7289">
                  <c:v>32766</c:v>
                </c:pt>
                <c:pt idx="7290">
                  <c:v>32767</c:v>
                </c:pt>
                <c:pt idx="7291">
                  <c:v>32768</c:v>
                </c:pt>
                <c:pt idx="7292">
                  <c:v>32769</c:v>
                </c:pt>
                <c:pt idx="7293">
                  <c:v>32770</c:v>
                </c:pt>
                <c:pt idx="7294">
                  <c:v>32771</c:v>
                </c:pt>
                <c:pt idx="7295">
                  <c:v>32772</c:v>
                </c:pt>
                <c:pt idx="7296">
                  <c:v>32773</c:v>
                </c:pt>
                <c:pt idx="7297">
                  <c:v>32774</c:v>
                </c:pt>
                <c:pt idx="7298">
                  <c:v>32775</c:v>
                </c:pt>
                <c:pt idx="7299">
                  <c:v>32776</c:v>
                </c:pt>
                <c:pt idx="7300">
                  <c:v>32777</c:v>
                </c:pt>
                <c:pt idx="7301">
                  <c:v>32778</c:v>
                </c:pt>
                <c:pt idx="7302">
                  <c:v>32779</c:v>
                </c:pt>
                <c:pt idx="7303">
                  <c:v>32780</c:v>
                </c:pt>
                <c:pt idx="7304">
                  <c:v>32781</c:v>
                </c:pt>
                <c:pt idx="7305">
                  <c:v>32782</c:v>
                </c:pt>
                <c:pt idx="7306">
                  <c:v>32783</c:v>
                </c:pt>
                <c:pt idx="7307">
                  <c:v>32784</c:v>
                </c:pt>
                <c:pt idx="7308">
                  <c:v>32785</c:v>
                </c:pt>
                <c:pt idx="7309">
                  <c:v>32786</c:v>
                </c:pt>
                <c:pt idx="7310">
                  <c:v>32787</c:v>
                </c:pt>
                <c:pt idx="7311">
                  <c:v>32788</c:v>
                </c:pt>
                <c:pt idx="7312">
                  <c:v>32789</c:v>
                </c:pt>
                <c:pt idx="7313">
                  <c:v>32790</c:v>
                </c:pt>
                <c:pt idx="7314">
                  <c:v>32791</c:v>
                </c:pt>
                <c:pt idx="7315">
                  <c:v>32792</c:v>
                </c:pt>
                <c:pt idx="7316">
                  <c:v>32793</c:v>
                </c:pt>
                <c:pt idx="7317">
                  <c:v>32794</c:v>
                </c:pt>
                <c:pt idx="7318">
                  <c:v>32795</c:v>
                </c:pt>
                <c:pt idx="7319">
                  <c:v>32796</c:v>
                </c:pt>
                <c:pt idx="7320">
                  <c:v>32797</c:v>
                </c:pt>
                <c:pt idx="7321">
                  <c:v>32798</c:v>
                </c:pt>
                <c:pt idx="7322">
                  <c:v>32799</c:v>
                </c:pt>
                <c:pt idx="7323">
                  <c:v>32800</c:v>
                </c:pt>
                <c:pt idx="7324">
                  <c:v>32801</c:v>
                </c:pt>
                <c:pt idx="7325">
                  <c:v>32802</c:v>
                </c:pt>
                <c:pt idx="7326">
                  <c:v>32803</c:v>
                </c:pt>
                <c:pt idx="7327">
                  <c:v>32804</c:v>
                </c:pt>
                <c:pt idx="7328">
                  <c:v>32805</c:v>
                </c:pt>
                <c:pt idx="7329">
                  <c:v>32806</c:v>
                </c:pt>
                <c:pt idx="7330">
                  <c:v>32807</c:v>
                </c:pt>
                <c:pt idx="7331">
                  <c:v>32808</c:v>
                </c:pt>
                <c:pt idx="7332">
                  <c:v>32809</c:v>
                </c:pt>
                <c:pt idx="7333">
                  <c:v>32810</c:v>
                </c:pt>
                <c:pt idx="7334">
                  <c:v>32811</c:v>
                </c:pt>
                <c:pt idx="7335">
                  <c:v>32812</c:v>
                </c:pt>
                <c:pt idx="7336">
                  <c:v>32813</c:v>
                </c:pt>
                <c:pt idx="7337">
                  <c:v>32814</c:v>
                </c:pt>
                <c:pt idx="7338">
                  <c:v>32815</c:v>
                </c:pt>
                <c:pt idx="7339">
                  <c:v>32816</c:v>
                </c:pt>
                <c:pt idx="7340">
                  <c:v>32817</c:v>
                </c:pt>
                <c:pt idx="7341">
                  <c:v>32818</c:v>
                </c:pt>
                <c:pt idx="7342">
                  <c:v>32819</c:v>
                </c:pt>
                <c:pt idx="7343">
                  <c:v>32820</c:v>
                </c:pt>
                <c:pt idx="7344">
                  <c:v>32821</c:v>
                </c:pt>
                <c:pt idx="7345">
                  <c:v>32822</c:v>
                </c:pt>
                <c:pt idx="7346">
                  <c:v>32823</c:v>
                </c:pt>
                <c:pt idx="7347">
                  <c:v>32824</c:v>
                </c:pt>
                <c:pt idx="7348">
                  <c:v>32825</c:v>
                </c:pt>
                <c:pt idx="7349">
                  <c:v>32826</c:v>
                </c:pt>
                <c:pt idx="7350">
                  <c:v>32827</c:v>
                </c:pt>
                <c:pt idx="7351">
                  <c:v>32828</c:v>
                </c:pt>
                <c:pt idx="7352">
                  <c:v>32829</c:v>
                </c:pt>
                <c:pt idx="7353">
                  <c:v>32830</c:v>
                </c:pt>
                <c:pt idx="7354">
                  <c:v>32831</c:v>
                </c:pt>
                <c:pt idx="7355">
                  <c:v>32832</c:v>
                </c:pt>
                <c:pt idx="7356">
                  <c:v>32833</c:v>
                </c:pt>
                <c:pt idx="7357">
                  <c:v>32834</c:v>
                </c:pt>
                <c:pt idx="7358">
                  <c:v>32835</c:v>
                </c:pt>
                <c:pt idx="7359">
                  <c:v>32836</c:v>
                </c:pt>
                <c:pt idx="7360">
                  <c:v>32837</c:v>
                </c:pt>
                <c:pt idx="7361">
                  <c:v>32838</c:v>
                </c:pt>
                <c:pt idx="7362">
                  <c:v>32839</c:v>
                </c:pt>
                <c:pt idx="7363">
                  <c:v>32840</c:v>
                </c:pt>
                <c:pt idx="7364">
                  <c:v>32841</c:v>
                </c:pt>
                <c:pt idx="7365">
                  <c:v>32842</c:v>
                </c:pt>
                <c:pt idx="7366">
                  <c:v>32843</c:v>
                </c:pt>
                <c:pt idx="7367">
                  <c:v>32844</c:v>
                </c:pt>
                <c:pt idx="7368">
                  <c:v>32845</c:v>
                </c:pt>
                <c:pt idx="7369">
                  <c:v>32846</c:v>
                </c:pt>
                <c:pt idx="7370">
                  <c:v>32847</c:v>
                </c:pt>
                <c:pt idx="7371">
                  <c:v>32848</c:v>
                </c:pt>
                <c:pt idx="7372">
                  <c:v>32849</c:v>
                </c:pt>
                <c:pt idx="7373">
                  <c:v>32850</c:v>
                </c:pt>
                <c:pt idx="7374">
                  <c:v>32851</c:v>
                </c:pt>
                <c:pt idx="7375">
                  <c:v>32852</c:v>
                </c:pt>
                <c:pt idx="7376">
                  <c:v>32853</c:v>
                </c:pt>
                <c:pt idx="7377">
                  <c:v>32854</c:v>
                </c:pt>
                <c:pt idx="7378">
                  <c:v>32855</c:v>
                </c:pt>
                <c:pt idx="7379">
                  <c:v>32856</c:v>
                </c:pt>
                <c:pt idx="7380">
                  <c:v>32857</c:v>
                </c:pt>
                <c:pt idx="7381">
                  <c:v>32858</c:v>
                </c:pt>
                <c:pt idx="7382">
                  <c:v>32859</c:v>
                </c:pt>
                <c:pt idx="7383">
                  <c:v>32860</c:v>
                </c:pt>
                <c:pt idx="7384">
                  <c:v>32861</c:v>
                </c:pt>
                <c:pt idx="7385">
                  <c:v>32862</c:v>
                </c:pt>
                <c:pt idx="7386">
                  <c:v>32863</c:v>
                </c:pt>
                <c:pt idx="7387">
                  <c:v>32864</c:v>
                </c:pt>
                <c:pt idx="7388">
                  <c:v>32865</c:v>
                </c:pt>
                <c:pt idx="7389">
                  <c:v>32866</c:v>
                </c:pt>
                <c:pt idx="7390">
                  <c:v>32867</c:v>
                </c:pt>
                <c:pt idx="7391">
                  <c:v>32868</c:v>
                </c:pt>
                <c:pt idx="7392">
                  <c:v>32869</c:v>
                </c:pt>
                <c:pt idx="7393">
                  <c:v>32870</c:v>
                </c:pt>
                <c:pt idx="7394">
                  <c:v>32871</c:v>
                </c:pt>
                <c:pt idx="7395">
                  <c:v>32872</c:v>
                </c:pt>
                <c:pt idx="7396">
                  <c:v>32873</c:v>
                </c:pt>
                <c:pt idx="7397">
                  <c:v>32874</c:v>
                </c:pt>
                <c:pt idx="7398">
                  <c:v>32875</c:v>
                </c:pt>
                <c:pt idx="7399">
                  <c:v>32876</c:v>
                </c:pt>
                <c:pt idx="7400">
                  <c:v>32877</c:v>
                </c:pt>
                <c:pt idx="7401">
                  <c:v>32878</c:v>
                </c:pt>
                <c:pt idx="7402">
                  <c:v>32879</c:v>
                </c:pt>
                <c:pt idx="7403">
                  <c:v>32880</c:v>
                </c:pt>
                <c:pt idx="7404">
                  <c:v>32881</c:v>
                </c:pt>
                <c:pt idx="7405">
                  <c:v>32882</c:v>
                </c:pt>
                <c:pt idx="7406">
                  <c:v>32883</c:v>
                </c:pt>
                <c:pt idx="7407">
                  <c:v>32884</c:v>
                </c:pt>
                <c:pt idx="7408">
                  <c:v>32885</c:v>
                </c:pt>
                <c:pt idx="7409">
                  <c:v>32886</c:v>
                </c:pt>
                <c:pt idx="7410">
                  <c:v>32887</c:v>
                </c:pt>
                <c:pt idx="7411">
                  <c:v>32888</c:v>
                </c:pt>
                <c:pt idx="7412">
                  <c:v>32889</c:v>
                </c:pt>
                <c:pt idx="7413">
                  <c:v>32890</c:v>
                </c:pt>
                <c:pt idx="7414">
                  <c:v>32891</c:v>
                </c:pt>
                <c:pt idx="7415">
                  <c:v>32892</c:v>
                </c:pt>
                <c:pt idx="7416">
                  <c:v>32893</c:v>
                </c:pt>
                <c:pt idx="7417">
                  <c:v>32894</c:v>
                </c:pt>
                <c:pt idx="7418">
                  <c:v>32895</c:v>
                </c:pt>
                <c:pt idx="7419">
                  <c:v>32896</c:v>
                </c:pt>
                <c:pt idx="7420">
                  <c:v>32897</c:v>
                </c:pt>
                <c:pt idx="7421">
                  <c:v>32898</c:v>
                </c:pt>
                <c:pt idx="7422">
                  <c:v>32899</c:v>
                </c:pt>
                <c:pt idx="7423">
                  <c:v>32900</c:v>
                </c:pt>
                <c:pt idx="7424">
                  <c:v>32901</c:v>
                </c:pt>
                <c:pt idx="7425">
                  <c:v>32902</c:v>
                </c:pt>
                <c:pt idx="7426">
                  <c:v>32903</c:v>
                </c:pt>
                <c:pt idx="7427">
                  <c:v>32904</c:v>
                </c:pt>
                <c:pt idx="7428">
                  <c:v>32905</c:v>
                </c:pt>
                <c:pt idx="7429">
                  <c:v>32906</c:v>
                </c:pt>
                <c:pt idx="7430">
                  <c:v>32907</c:v>
                </c:pt>
                <c:pt idx="7431">
                  <c:v>32908</c:v>
                </c:pt>
                <c:pt idx="7432">
                  <c:v>32909</c:v>
                </c:pt>
                <c:pt idx="7433">
                  <c:v>32910</c:v>
                </c:pt>
                <c:pt idx="7434">
                  <c:v>32911</c:v>
                </c:pt>
                <c:pt idx="7435">
                  <c:v>32912</c:v>
                </c:pt>
                <c:pt idx="7436">
                  <c:v>32913</c:v>
                </c:pt>
                <c:pt idx="7437">
                  <c:v>32914</c:v>
                </c:pt>
                <c:pt idx="7438">
                  <c:v>32915</c:v>
                </c:pt>
                <c:pt idx="7439">
                  <c:v>32916</c:v>
                </c:pt>
                <c:pt idx="7440">
                  <c:v>32917</c:v>
                </c:pt>
                <c:pt idx="7441">
                  <c:v>32918</c:v>
                </c:pt>
                <c:pt idx="7442">
                  <c:v>32919</c:v>
                </c:pt>
                <c:pt idx="7443">
                  <c:v>32920</c:v>
                </c:pt>
                <c:pt idx="7444">
                  <c:v>32921</c:v>
                </c:pt>
                <c:pt idx="7445">
                  <c:v>32922</c:v>
                </c:pt>
                <c:pt idx="7446">
                  <c:v>32923</c:v>
                </c:pt>
                <c:pt idx="7447">
                  <c:v>32924</c:v>
                </c:pt>
                <c:pt idx="7448">
                  <c:v>32925</c:v>
                </c:pt>
                <c:pt idx="7449">
                  <c:v>32926</c:v>
                </c:pt>
                <c:pt idx="7450">
                  <c:v>32927</c:v>
                </c:pt>
                <c:pt idx="7451">
                  <c:v>32928</c:v>
                </c:pt>
                <c:pt idx="7452">
                  <c:v>32929</c:v>
                </c:pt>
                <c:pt idx="7453">
                  <c:v>32930</c:v>
                </c:pt>
                <c:pt idx="7454">
                  <c:v>32931</c:v>
                </c:pt>
                <c:pt idx="7455">
                  <c:v>32932</c:v>
                </c:pt>
                <c:pt idx="7456">
                  <c:v>32933</c:v>
                </c:pt>
                <c:pt idx="7457">
                  <c:v>32934</c:v>
                </c:pt>
                <c:pt idx="7458">
                  <c:v>32935</c:v>
                </c:pt>
                <c:pt idx="7459">
                  <c:v>32936</c:v>
                </c:pt>
                <c:pt idx="7460">
                  <c:v>32937</c:v>
                </c:pt>
                <c:pt idx="7461">
                  <c:v>32938</c:v>
                </c:pt>
                <c:pt idx="7462">
                  <c:v>32939</c:v>
                </c:pt>
                <c:pt idx="7463">
                  <c:v>32940</c:v>
                </c:pt>
                <c:pt idx="7464">
                  <c:v>32941</c:v>
                </c:pt>
                <c:pt idx="7465">
                  <c:v>32942</c:v>
                </c:pt>
                <c:pt idx="7466">
                  <c:v>32943</c:v>
                </c:pt>
                <c:pt idx="7467">
                  <c:v>32944</c:v>
                </c:pt>
                <c:pt idx="7468">
                  <c:v>32945</c:v>
                </c:pt>
                <c:pt idx="7469">
                  <c:v>32946</c:v>
                </c:pt>
                <c:pt idx="7470">
                  <c:v>32947</c:v>
                </c:pt>
                <c:pt idx="7471">
                  <c:v>32948</c:v>
                </c:pt>
                <c:pt idx="7472">
                  <c:v>32949</c:v>
                </c:pt>
                <c:pt idx="7473">
                  <c:v>32950</c:v>
                </c:pt>
                <c:pt idx="7474">
                  <c:v>32951</c:v>
                </c:pt>
                <c:pt idx="7475">
                  <c:v>32952</c:v>
                </c:pt>
                <c:pt idx="7476">
                  <c:v>32953</c:v>
                </c:pt>
                <c:pt idx="7477">
                  <c:v>32954</c:v>
                </c:pt>
                <c:pt idx="7478">
                  <c:v>32955</c:v>
                </c:pt>
                <c:pt idx="7479">
                  <c:v>32956</c:v>
                </c:pt>
                <c:pt idx="7480">
                  <c:v>32957</c:v>
                </c:pt>
                <c:pt idx="7481">
                  <c:v>32958</c:v>
                </c:pt>
                <c:pt idx="7482">
                  <c:v>32959</c:v>
                </c:pt>
                <c:pt idx="7483">
                  <c:v>32960</c:v>
                </c:pt>
                <c:pt idx="7484">
                  <c:v>32961</c:v>
                </c:pt>
                <c:pt idx="7485">
                  <c:v>32962</c:v>
                </c:pt>
                <c:pt idx="7486">
                  <c:v>32963</c:v>
                </c:pt>
                <c:pt idx="7487">
                  <c:v>32964</c:v>
                </c:pt>
                <c:pt idx="7488">
                  <c:v>32965</c:v>
                </c:pt>
                <c:pt idx="7489">
                  <c:v>32966</c:v>
                </c:pt>
                <c:pt idx="7490">
                  <c:v>32967</c:v>
                </c:pt>
                <c:pt idx="7491">
                  <c:v>32968</c:v>
                </c:pt>
                <c:pt idx="7492">
                  <c:v>32969</c:v>
                </c:pt>
                <c:pt idx="7493">
                  <c:v>32970</c:v>
                </c:pt>
                <c:pt idx="7494">
                  <c:v>32971</c:v>
                </c:pt>
                <c:pt idx="7495">
                  <c:v>32972</c:v>
                </c:pt>
                <c:pt idx="7496">
                  <c:v>32973</c:v>
                </c:pt>
                <c:pt idx="7497">
                  <c:v>32974</c:v>
                </c:pt>
                <c:pt idx="7498">
                  <c:v>32975</c:v>
                </c:pt>
                <c:pt idx="7499">
                  <c:v>32976</c:v>
                </c:pt>
                <c:pt idx="7500">
                  <c:v>32977</c:v>
                </c:pt>
                <c:pt idx="7501">
                  <c:v>32978</c:v>
                </c:pt>
                <c:pt idx="7502">
                  <c:v>32979</c:v>
                </c:pt>
                <c:pt idx="7503">
                  <c:v>32980</c:v>
                </c:pt>
                <c:pt idx="7504">
                  <c:v>32981</c:v>
                </c:pt>
                <c:pt idx="7505">
                  <c:v>32982</c:v>
                </c:pt>
                <c:pt idx="7506">
                  <c:v>32983</c:v>
                </c:pt>
                <c:pt idx="7507">
                  <c:v>32984</c:v>
                </c:pt>
                <c:pt idx="7508">
                  <c:v>32985</c:v>
                </c:pt>
                <c:pt idx="7509">
                  <c:v>32986</c:v>
                </c:pt>
                <c:pt idx="7510">
                  <c:v>32987</c:v>
                </c:pt>
                <c:pt idx="7511">
                  <c:v>32988</c:v>
                </c:pt>
                <c:pt idx="7512">
                  <c:v>32989</c:v>
                </c:pt>
                <c:pt idx="7513">
                  <c:v>32990</c:v>
                </c:pt>
                <c:pt idx="7514">
                  <c:v>32991</c:v>
                </c:pt>
                <c:pt idx="7515">
                  <c:v>32992</c:v>
                </c:pt>
                <c:pt idx="7516">
                  <c:v>32993</c:v>
                </c:pt>
                <c:pt idx="7517">
                  <c:v>32994</c:v>
                </c:pt>
                <c:pt idx="7518">
                  <c:v>32995</c:v>
                </c:pt>
                <c:pt idx="7519">
                  <c:v>32996</c:v>
                </c:pt>
                <c:pt idx="7520">
                  <c:v>32997</c:v>
                </c:pt>
                <c:pt idx="7521">
                  <c:v>32998</c:v>
                </c:pt>
                <c:pt idx="7522">
                  <c:v>32999</c:v>
                </c:pt>
                <c:pt idx="7523">
                  <c:v>33000</c:v>
                </c:pt>
                <c:pt idx="7524">
                  <c:v>33001</c:v>
                </c:pt>
                <c:pt idx="7525">
                  <c:v>33002</c:v>
                </c:pt>
                <c:pt idx="7526">
                  <c:v>33003</c:v>
                </c:pt>
                <c:pt idx="7527">
                  <c:v>33004</c:v>
                </c:pt>
                <c:pt idx="7528">
                  <c:v>33005</c:v>
                </c:pt>
                <c:pt idx="7529">
                  <c:v>33006</c:v>
                </c:pt>
                <c:pt idx="7530">
                  <c:v>33007</c:v>
                </c:pt>
                <c:pt idx="7531">
                  <c:v>33008</c:v>
                </c:pt>
                <c:pt idx="7532">
                  <c:v>33009</c:v>
                </c:pt>
                <c:pt idx="7533">
                  <c:v>33010</c:v>
                </c:pt>
                <c:pt idx="7534">
                  <c:v>33011</c:v>
                </c:pt>
                <c:pt idx="7535">
                  <c:v>33012</c:v>
                </c:pt>
                <c:pt idx="7536">
                  <c:v>33013</c:v>
                </c:pt>
                <c:pt idx="7537">
                  <c:v>33014</c:v>
                </c:pt>
                <c:pt idx="7538">
                  <c:v>33015</c:v>
                </c:pt>
                <c:pt idx="7539">
                  <c:v>33016</c:v>
                </c:pt>
                <c:pt idx="7540">
                  <c:v>33017</c:v>
                </c:pt>
                <c:pt idx="7541">
                  <c:v>33018</c:v>
                </c:pt>
                <c:pt idx="7542">
                  <c:v>33019</c:v>
                </c:pt>
                <c:pt idx="7543">
                  <c:v>33020</c:v>
                </c:pt>
                <c:pt idx="7544">
                  <c:v>33021</c:v>
                </c:pt>
                <c:pt idx="7545">
                  <c:v>33022</c:v>
                </c:pt>
                <c:pt idx="7546">
                  <c:v>33023</c:v>
                </c:pt>
                <c:pt idx="7547">
                  <c:v>33024</c:v>
                </c:pt>
                <c:pt idx="7548">
                  <c:v>33025</c:v>
                </c:pt>
                <c:pt idx="7549">
                  <c:v>33026</c:v>
                </c:pt>
                <c:pt idx="7550">
                  <c:v>33027</c:v>
                </c:pt>
                <c:pt idx="7551">
                  <c:v>33028</c:v>
                </c:pt>
                <c:pt idx="7552">
                  <c:v>33029</c:v>
                </c:pt>
                <c:pt idx="7553">
                  <c:v>33030</c:v>
                </c:pt>
                <c:pt idx="7554">
                  <c:v>33031</c:v>
                </c:pt>
                <c:pt idx="7555">
                  <c:v>33032</c:v>
                </c:pt>
                <c:pt idx="7556">
                  <c:v>33033</c:v>
                </c:pt>
                <c:pt idx="7557">
                  <c:v>33034</c:v>
                </c:pt>
                <c:pt idx="7558">
                  <c:v>33035</c:v>
                </c:pt>
                <c:pt idx="7559">
                  <c:v>33036</c:v>
                </c:pt>
                <c:pt idx="7560">
                  <c:v>33037</c:v>
                </c:pt>
                <c:pt idx="7561">
                  <c:v>33038</c:v>
                </c:pt>
                <c:pt idx="7562">
                  <c:v>33039</c:v>
                </c:pt>
                <c:pt idx="7563">
                  <c:v>33040</c:v>
                </c:pt>
                <c:pt idx="7564">
                  <c:v>33041</c:v>
                </c:pt>
                <c:pt idx="7565">
                  <c:v>33042</c:v>
                </c:pt>
                <c:pt idx="7566">
                  <c:v>33043</c:v>
                </c:pt>
                <c:pt idx="7567">
                  <c:v>33044</c:v>
                </c:pt>
                <c:pt idx="7568">
                  <c:v>33045</c:v>
                </c:pt>
                <c:pt idx="7569">
                  <c:v>33046</c:v>
                </c:pt>
                <c:pt idx="7570">
                  <c:v>33047</c:v>
                </c:pt>
                <c:pt idx="7571">
                  <c:v>33048</c:v>
                </c:pt>
                <c:pt idx="7572">
                  <c:v>33049</c:v>
                </c:pt>
                <c:pt idx="7573">
                  <c:v>33050</c:v>
                </c:pt>
                <c:pt idx="7574">
                  <c:v>33051</c:v>
                </c:pt>
                <c:pt idx="7575">
                  <c:v>33052</c:v>
                </c:pt>
                <c:pt idx="7576">
                  <c:v>33053</c:v>
                </c:pt>
                <c:pt idx="7577">
                  <c:v>33054</c:v>
                </c:pt>
                <c:pt idx="7578">
                  <c:v>33055</c:v>
                </c:pt>
                <c:pt idx="7579">
                  <c:v>33056</c:v>
                </c:pt>
                <c:pt idx="7580">
                  <c:v>33057</c:v>
                </c:pt>
                <c:pt idx="7581">
                  <c:v>33058</c:v>
                </c:pt>
                <c:pt idx="7582">
                  <c:v>33059</c:v>
                </c:pt>
                <c:pt idx="7583">
                  <c:v>33060</c:v>
                </c:pt>
                <c:pt idx="7584">
                  <c:v>33061</c:v>
                </c:pt>
                <c:pt idx="7585">
                  <c:v>33062</c:v>
                </c:pt>
                <c:pt idx="7586">
                  <c:v>33063</c:v>
                </c:pt>
                <c:pt idx="7587">
                  <c:v>33064</c:v>
                </c:pt>
                <c:pt idx="7588">
                  <c:v>33065</c:v>
                </c:pt>
                <c:pt idx="7589">
                  <c:v>33066</c:v>
                </c:pt>
                <c:pt idx="7590">
                  <c:v>33067</c:v>
                </c:pt>
                <c:pt idx="7591">
                  <c:v>33068</c:v>
                </c:pt>
                <c:pt idx="7592">
                  <c:v>33069</c:v>
                </c:pt>
                <c:pt idx="7593">
                  <c:v>33070</c:v>
                </c:pt>
                <c:pt idx="7594">
                  <c:v>33071</c:v>
                </c:pt>
                <c:pt idx="7595">
                  <c:v>33072</c:v>
                </c:pt>
                <c:pt idx="7596">
                  <c:v>33073</c:v>
                </c:pt>
                <c:pt idx="7597">
                  <c:v>33074</c:v>
                </c:pt>
                <c:pt idx="7598">
                  <c:v>33075</c:v>
                </c:pt>
                <c:pt idx="7599">
                  <c:v>33076</c:v>
                </c:pt>
                <c:pt idx="7600">
                  <c:v>33077</c:v>
                </c:pt>
                <c:pt idx="7601">
                  <c:v>33078</c:v>
                </c:pt>
                <c:pt idx="7602">
                  <c:v>33079</c:v>
                </c:pt>
                <c:pt idx="7603">
                  <c:v>33080</c:v>
                </c:pt>
                <c:pt idx="7604">
                  <c:v>33081</c:v>
                </c:pt>
                <c:pt idx="7605">
                  <c:v>33082</c:v>
                </c:pt>
                <c:pt idx="7606">
                  <c:v>33083</c:v>
                </c:pt>
                <c:pt idx="7607">
                  <c:v>33084</c:v>
                </c:pt>
                <c:pt idx="7608">
                  <c:v>33085</c:v>
                </c:pt>
                <c:pt idx="7609">
                  <c:v>33086</c:v>
                </c:pt>
                <c:pt idx="7610">
                  <c:v>33087</c:v>
                </c:pt>
                <c:pt idx="7611">
                  <c:v>33088</c:v>
                </c:pt>
                <c:pt idx="7612">
                  <c:v>33089</c:v>
                </c:pt>
                <c:pt idx="7613">
                  <c:v>33090</c:v>
                </c:pt>
                <c:pt idx="7614">
                  <c:v>33091</c:v>
                </c:pt>
                <c:pt idx="7615">
                  <c:v>33092</c:v>
                </c:pt>
                <c:pt idx="7616">
                  <c:v>33093</c:v>
                </c:pt>
                <c:pt idx="7617">
                  <c:v>33094</c:v>
                </c:pt>
                <c:pt idx="7618">
                  <c:v>33095</c:v>
                </c:pt>
                <c:pt idx="7619">
                  <c:v>33096</c:v>
                </c:pt>
                <c:pt idx="7620">
                  <c:v>33097</c:v>
                </c:pt>
                <c:pt idx="7621">
                  <c:v>33098</c:v>
                </c:pt>
                <c:pt idx="7622">
                  <c:v>33099</c:v>
                </c:pt>
                <c:pt idx="7623">
                  <c:v>33100</c:v>
                </c:pt>
                <c:pt idx="7624">
                  <c:v>33101</c:v>
                </c:pt>
                <c:pt idx="7625">
                  <c:v>33102</c:v>
                </c:pt>
                <c:pt idx="7626">
                  <c:v>33103</c:v>
                </c:pt>
                <c:pt idx="7627">
                  <c:v>33104</c:v>
                </c:pt>
                <c:pt idx="7628">
                  <c:v>33105</c:v>
                </c:pt>
                <c:pt idx="7629">
                  <c:v>33106</c:v>
                </c:pt>
                <c:pt idx="7630">
                  <c:v>33107</c:v>
                </c:pt>
                <c:pt idx="7631">
                  <c:v>33108</c:v>
                </c:pt>
                <c:pt idx="7632">
                  <c:v>33109</c:v>
                </c:pt>
                <c:pt idx="7633">
                  <c:v>33110</c:v>
                </c:pt>
                <c:pt idx="7634">
                  <c:v>33111</c:v>
                </c:pt>
                <c:pt idx="7635">
                  <c:v>33112</c:v>
                </c:pt>
                <c:pt idx="7636">
                  <c:v>33113</c:v>
                </c:pt>
                <c:pt idx="7637">
                  <c:v>33114</c:v>
                </c:pt>
                <c:pt idx="7638">
                  <c:v>33115</c:v>
                </c:pt>
                <c:pt idx="7639">
                  <c:v>33116</c:v>
                </c:pt>
                <c:pt idx="7640">
                  <c:v>33117</c:v>
                </c:pt>
                <c:pt idx="7641">
                  <c:v>33118</c:v>
                </c:pt>
                <c:pt idx="7642">
                  <c:v>33119</c:v>
                </c:pt>
                <c:pt idx="7643">
                  <c:v>33120</c:v>
                </c:pt>
                <c:pt idx="7644">
                  <c:v>33121</c:v>
                </c:pt>
                <c:pt idx="7645">
                  <c:v>33122</c:v>
                </c:pt>
                <c:pt idx="7646">
                  <c:v>33123</c:v>
                </c:pt>
                <c:pt idx="7647">
                  <c:v>33124</c:v>
                </c:pt>
                <c:pt idx="7648">
                  <c:v>33125</c:v>
                </c:pt>
                <c:pt idx="7649">
                  <c:v>33126</c:v>
                </c:pt>
                <c:pt idx="7650">
                  <c:v>33127</c:v>
                </c:pt>
                <c:pt idx="7651">
                  <c:v>33128</c:v>
                </c:pt>
                <c:pt idx="7652">
                  <c:v>33129</c:v>
                </c:pt>
                <c:pt idx="7653">
                  <c:v>33130</c:v>
                </c:pt>
                <c:pt idx="7654">
                  <c:v>33131</c:v>
                </c:pt>
                <c:pt idx="7655">
                  <c:v>33132</c:v>
                </c:pt>
                <c:pt idx="7656">
                  <c:v>33133</c:v>
                </c:pt>
                <c:pt idx="7657">
                  <c:v>33134</c:v>
                </c:pt>
                <c:pt idx="7658">
                  <c:v>33135</c:v>
                </c:pt>
                <c:pt idx="7659">
                  <c:v>33136</c:v>
                </c:pt>
                <c:pt idx="7660">
                  <c:v>33137</c:v>
                </c:pt>
                <c:pt idx="7661">
                  <c:v>33138</c:v>
                </c:pt>
                <c:pt idx="7662">
                  <c:v>33139</c:v>
                </c:pt>
                <c:pt idx="7663">
                  <c:v>33140</c:v>
                </c:pt>
                <c:pt idx="7664">
                  <c:v>33141</c:v>
                </c:pt>
                <c:pt idx="7665">
                  <c:v>33142</c:v>
                </c:pt>
                <c:pt idx="7666">
                  <c:v>33143</c:v>
                </c:pt>
                <c:pt idx="7667">
                  <c:v>33144</c:v>
                </c:pt>
                <c:pt idx="7668">
                  <c:v>33145</c:v>
                </c:pt>
                <c:pt idx="7669">
                  <c:v>33146</c:v>
                </c:pt>
                <c:pt idx="7670">
                  <c:v>33147</c:v>
                </c:pt>
                <c:pt idx="7671">
                  <c:v>33148</c:v>
                </c:pt>
                <c:pt idx="7672">
                  <c:v>33149</c:v>
                </c:pt>
                <c:pt idx="7673">
                  <c:v>33150</c:v>
                </c:pt>
                <c:pt idx="7674">
                  <c:v>33151</c:v>
                </c:pt>
                <c:pt idx="7675">
                  <c:v>33152</c:v>
                </c:pt>
                <c:pt idx="7676">
                  <c:v>33153</c:v>
                </c:pt>
                <c:pt idx="7677">
                  <c:v>33154</c:v>
                </c:pt>
                <c:pt idx="7678">
                  <c:v>33155</c:v>
                </c:pt>
                <c:pt idx="7679">
                  <c:v>33156</c:v>
                </c:pt>
                <c:pt idx="7680">
                  <c:v>33157</c:v>
                </c:pt>
                <c:pt idx="7681">
                  <c:v>33158</c:v>
                </c:pt>
                <c:pt idx="7682">
                  <c:v>33159</c:v>
                </c:pt>
                <c:pt idx="7683">
                  <c:v>33160</c:v>
                </c:pt>
                <c:pt idx="7684">
                  <c:v>33161</c:v>
                </c:pt>
                <c:pt idx="7685">
                  <c:v>33162</c:v>
                </c:pt>
                <c:pt idx="7686">
                  <c:v>33163</c:v>
                </c:pt>
                <c:pt idx="7687">
                  <c:v>33164</c:v>
                </c:pt>
                <c:pt idx="7688">
                  <c:v>33165</c:v>
                </c:pt>
                <c:pt idx="7689">
                  <c:v>33166</c:v>
                </c:pt>
                <c:pt idx="7690">
                  <c:v>33167</c:v>
                </c:pt>
                <c:pt idx="7691">
                  <c:v>33168</c:v>
                </c:pt>
                <c:pt idx="7692">
                  <c:v>33169</c:v>
                </c:pt>
                <c:pt idx="7693">
                  <c:v>33170</c:v>
                </c:pt>
                <c:pt idx="7694">
                  <c:v>33171</c:v>
                </c:pt>
                <c:pt idx="7695">
                  <c:v>33172</c:v>
                </c:pt>
                <c:pt idx="7696">
                  <c:v>33173</c:v>
                </c:pt>
                <c:pt idx="7697">
                  <c:v>33174</c:v>
                </c:pt>
                <c:pt idx="7698">
                  <c:v>33175</c:v>
                </c:pt>
                <c:pt idx="7699">
                  <c:v>33176</c:v>
                </c:pt>
                <c:pt idx="7700">
                  <c:v>33177</c:v>
                </c:pt>
                <c:pt idx="7701">
                  <c:v>33178</c:v>
                </c:pt>
                <c:pt idx="7702">
                  <c:v>33179</c:v>
                </c:pt>
                <c:pt idx="7703">
                  <c:v>33180</c:v>
                </c:pt>
                <c:pt idx="7704">
                  <c:v>33181</c:v>
                </c:pt>
                <c:pt idx="7705">
                  <c:v>33182</c:v>
                </c:pt>
                <c:pt idx="7706">
                  <c:v>33183</c:v>
                </c:pt>
                <c:pt idx="7707">
                  <c:v>33184</c:v>
                </c:pt>
                <c:pt idx="7708">
                  <c:v>33185</c:v>
                </c:pt>
                <c:pt idx="7709">
                  <c:v>33186</c:v>
                </c:pt>
                <c:pt idx="7710">
                  <c:v>33187</c:v>
                </c:pt>
                <c:pt idx="7711">
                  <c:v>33188</c:v>
                </c:pt>
                <c:pt idx="7712">
                  <c:v>33189</c:v>
                </c:pt>
                <c:pt idx="7713">
                  <c:v>33190</c:v>
                </c:pt>
                <c:pt idx="7714">
                  <c:v>33191</c:v>
                </c:pt>
                <c:pt idx="7715">
                  <c:v>33192</c:v>
                </c:pt>
                <c:pt idx="7716">
                  <c:v>33193</c:v>
                </c:pt>
                <c:pt idx="7717">
                  <c:v>33194</c:v>
                </c:pt>
                <c:pt idx="7718">
                  <c:v>33195</c:v>
                </c:pt>
                <c:pt idx="7719">
                  <c:v>33196</c:v>
                </c:pt>
                <c:pt idx="7720">
                  <c:v>33197</c:v>
                </c:pt>
                <c:pt idx="7721">
                  <c:v>33198</c:v>
                </c:pt>
                <c:pt idx="7722">
                  <c:v>33199</c:v>
                </c:pt>
                <c:pt idx="7723">
                  <c:v>33200</c:v>
                </c:pt>
                <c:pt idx="7724">
                  <c:v>33201</c:v>
                </c:pt>
                <c:pt idx="7725">
                  <c:v>33202</c:v>
                </c:pt>
                <c:pt idx="7726">
                  <c:v>33203</c:v>
                </c:pt>
                <c:pt idx="7727">
                  <c:v>33204</c:v>
                </c:pt>
                <c:pt idx="7728">
                  <c:v>33205</c:v>
                </c:pt>
                <c:pt idx="7729">
                  <c:v>33206</c:v>
                </c:pt>
                <c:pt idx="7730">
                  <c:v>33207</c:v>
                </c:pt>
                <c:pt idx="7731">
                  <c:v>33208</c:v>
                </c:pt>
                <c:pt idx="7732">
                  <c:v>33209</c:v>
                </c:pt>
                <c:pt idx="7733">
                  <c:v>33210</c:v>
                </c:pt>
                <c:pt idx="7734">
                  <c:v>33211</c:v>
                </c:pt>
                <c:pt idx="7735">
                  <c:v>33212</c:v>
                </c:pt>
                <c:pt idx="7736">
                  <c:v>33213</c:v>
                </c:pt>
                <c:pt idx="7737">
                  <c:v>33214</c:v>
                </c:pt>
                <c:pt idx="7738">
                  <c:v>33215</c:v>
                </c:pt>
                <c:pt idx="7739">
                  <c:v>33216</c:v>
                </c:pt>
                <c:pt idx="7740">
                  <c:v>33217</c:v>
                </c:pt>
                <c:pt idx="7741">
                  <c:v>33218</c:v>
                </c:pt>
                <c:pt idx="7742">
                  <c:v>33219</c:v>
                </c:pt>
                <c:pt idx="7743">
                  <c:v>33220</c:v>
                </c:pt>
                <c:pt idx="7744">
                  <c:v>33221</c:v>
                </c:pt>
                <c:pt idx="7745">
                  <c:v>33222</c:v>
                </c:pt>
                <c:pt idx="7746">
                  <c:v>33223</c:v>
                </c:pt>
                <c:pt idx="7747">
                  <c:v>33224</c:v>
                </c:pt>
                <c:pt idx="7748">
                  <c:v>33225</c:v>
                </c:pt>
                <c:pt idx="7749">
                  <c:v>33226</c:v>
                </c:pt>
                <c:pt idx="7750">
                  <c:v>33227</c:v>
                </c:pt>
                <c:pt idx="7751">
                  <c:v>33228</c:v>
                </c:pt>
                <c:pt idx="7752">
                  <c:v>33229</c:v>
                </c:pt>
                <c:pt idx="7753">
                  <c:v>33230</c:v>
                </c:pt>
                <c:pt idx="7754">
                  <c:v>33231</c:v>
                </c:pt>
                <c:pt idx="7755">
                  <c:v>33232</c:v>
                </c:pt>
                <c:pt idx="7756">
                  <c:v>33233</c:v>
                </c:pt>
                <c:pt idx="7757">
                  <c:v>33234</c:v>
                </c:pt>
                <c:pt idx="7758">
                  <c:v>33235</c:v>
                </c:pt>
                <c:pt idx="7759">
                  <c:v>33236</c:v>
                </c:pt>
                <c:pt idx="7760">
                  <c:v>33237</c:v>
                </c:pt>
                <c:pt idx="7761">
                  <c:v>33238</c:v>
                </c:pt>
                <c:pt idx="7762">
                  <c:v>33239</c:v>
                </c:pt>
                <c:pt idx="7763">
                  <c:v>33240</c:v>
                </c:pt>
                <c:pt idx="7764">
                  <c:v>33241</c:v>
                </c:pt>
                <c:pt idx="7765">
                  <c:v>33242</c:v>
                </c:pt>
                <c:pt idx="7766">
                  <c:v>33243</c:v>
                </c:pt>
                <c:pt idx="7767">
                  <c:v>33244</c:v>
                </c:pt>
                <c:pt idx="7768">
                  <c:v>33245</c:v>
                </c:pt>
                <c:pt idx="7769">
                  <c:v>33246</c:v>
                </c:pt>
                <c:pt idx="7770">
                  <c:v>33247</c:v>
                </c:pt>
                <c:pt idx="7771">
                  <c:v>33248</c:v>
                </c:pt>
                <c:pt idx="7772">
                  <c:v>33249</c:v>
                </c:pt>
                <c:pt idx="7773">
                  <c:v>33250</c:v>
                </c:pt>
                <c:pt idx="7774">
                  <c:v>33251</c:v>
                </c:pt>
                <c:pt idx="7775">
                  <c:v>33252</c:v>
                </c:pt>
                <c:pt idx="7776">
                  <c:v>33253</c:v>
                </c:pt>
                <c:pt idx="7777">
                  <c:v>33254</c:v>
                </c:pt>
                <c:pt idx="7778">
                  <c:v>33255</c:v>
                </c:pt>
                <c:pt idx="7779">
                  <c:v>33256</c:v>
                </c:pt>
                <c:pt idx="7780">
                  <c:v>33257</c:v>
                </c:pt>
                <c:pt idx="7781">
                  <c:v>33258</c:v>
                </c:pt>
                <c:pt idx="7782">
                  <c:v>33259</c:v>
                </c:pt>
                <c:pt idx="7783">
                  <c:v>33260</c:v>
                </c:pt>
                <c:pt idx="7784">
                  <c:v>33261</c:v>
                </c:pt>
                <c:pt idx="7785">
                  <c:v>33262</c:v>
                </c:pt>
                <c:pt idx="7786">
                  <c:v>33263</c:v>
                </c:pt>
                <c:pt idx="7787">
                  <c:v>33264</c:v>
                </c:pt>
                <c:pt idx="7788">
                  <c:v>33265</c:v>
                </c:pt>
                <c:pt idx="7789">
                  <c:v>33266</c:v>
                </c:pt>
                <c:pt idx="7790">
                  <c:v>33267</c:v>
                </c:pt>
                <c:pt idx="7791">
                  <c:v>33268</c:v>
                </c:pt>
                <c:pt idx="7792">
                  <c:v>33269</c:v>
                </c:pt>
                <c:pt idx="7793">
                  <c:v>33270</c:v>
                </c:pt>
                <c:pt idx="7794">
                  <c:v>33271</c:v>
                </c:pt>
                <c:pt idx="7795">
                  <c:v>33272</c:v>
                </c:pt>
                <c:pt idx="7796">
                  <c:v>33273</c:v>
                </c:pt>
                <c:pt idx="7797">
                  <c:v>33274</c:v>
                </c:pt>
                <c:pt idx="7798">
                  <c:v>33275</c:v>
                </c:pt>
                <c:pt idx="7799">
                  <c:v>33276</c:v>
                </c:pt>
                <c:pt idx="7800">
                  <c:v>33277</c:v>
                </c:pt>
                <c:pt idx="7801">
                  <c:v>33278</c:v>
                </c:pt>
                <c:pt idx="7802">
                  <c:v>33279</c:v>
                </c:pt>
                <c:pt idx="7803">
                  <c:v>33280</c:v>
                </c:pt>
                <c:pt idx="7804">
                  <c:v>33281</c:v>
                </c:pt>
                <c:pt idx="7805">
                  <c:v>33282</c:v>
                </c:pt>
                <c:pt idx="7806">
                  <c:v>33283</c:v>
                </c:pt>
                <c:pt idx="7807">
                  <c:v>33284</c:v>
                </c:pt>
                <c:pt idx="7808">
                  <c:v>33285</c:v>
                </c:pt>
                <c:pt idx="7809">
                  <c:v>33286</c:v>
                </c:pt>
                <c:pt idx="7810">
                  <c:v>33287</c:v>
                </c:pt>
                <c:pt idx="7811">
                  <c:v>33288</c:v>
                </c:pt>
                <c:pt idx="7812">
                  <c:v>33289</c:v>
                </c:pt>
                <c:pt idx="7813">
                  <c:v>33290</c:v>
                </c:pt>
                <c:pt idx="7814">
                  <c:v>33291</c:v>
                </c:pt>
                <c:pt idx="7815">
                  <c:v>33292</c:v>
                </c:pt>
                <c:pt idx="7816">
                  <c:v>33293</c:v>
                </c:pt>
                <c:pt idx="7817">
                  <c:v>33294</c:v>
                </c:pt>
                <c:pt idx="7818">
                  <c:v>33295</c:v>
                </c:pt>
                <c:pt idx="7819">
                  <c:v>33296</c:v>
                </c:pt>
                <c:pt idx="7820">
                  <c:v>33297</c:v>
                </c:pt>
                <c:pt idx="7821">
                  <c:v>33298</c:v>
                </c:pt>
                <c:pt idx="7822">
                  <c:v>33299</c:v>
                </c:pt>
                <c:pt idx="7823">
                  <c:v>33300</c:v>
                </c:pt>
                <c:pt idx="7824">
                  <c:v>33301</c:v>
                </c:pt>
                <c:pt idx="7825">
                  <c:v>33302</c:v>
                </c:pt>
                <c:pt idx="7826">
                  <c:v>33303</c:v>
                </c:pt>
                <c:pt idx="7827">
                  <c:v>33304</c:v>
                </c:pt>
                <c:pt idx="7828">
                  <c:v>33305</c:v>
                </c:pt>
                <c:pt idx="7829">
                  <c:v>33306</c:v>
                </c:pt>
                <c:pt idx="7830">
                  <c:v>33307</c:v>
                </c:pt>
                <c:pt idx="7831">
                  <c:v>33308</c:v>
                </c:pt>
                <c:pt idx="7832">
                  <c:v>33309</c:v>
                </c:pt>
                <c:pt idx="7833">
                  <c:v>33310</c:v>
                </c:pt>
                <c:pt idx="7834">
                  <c:v>33311</c:v>
                </c:pt>
                <c:pt idx="7835">
                  <c:v>33312</c:v>
                </c:pt>
                <c:pt idx="7836">
                  <c:v>33313</c:v>
                </c:pt>
                <c:pt idx="7837">
                  <c:v>33314</c:v>
                </c:pt>
                <c:pt idx="7838">
                  <c:v>33315</c:v>
                </c:pt>
                <c:pt idx="7839">
                  <c:v>33316</c:v>
                </c:pt>
                <c:pt idx="7840">
                  <c:v>33317</c:v>
                </c:pt>
                <c:pt idx="7841">
                  <c:v>33318</c:v>
                </c:pt>
                <c:pt idx="7842">
                  <c:v>33319</c:v>
                </c:pt>
                <c:pt idx="7843">
                  <c:v>33320</c:v>
                </c:pt>
                <c:pt idx="7844">
                  <c:v>33321</c:v>
                </c:pt>
                <c:pt idx="7845">
                  <c:v>33322</c:v>
                </c:pt>
                <c:pt idx="7846">
                  <c:v>33323</c:v>
                </c:pt>
                <c:pt idx="7847">
                  <c:v>33324</c:v>
                </c:pt>
                <c:pt idx="7848">
                  <c:v>33325</c:v>
                </c:pt>
                <c:pt idx="7849">
                  <c:v>33326</c:v>
                </c:pt>
                <c:pt idx="7850">
                  <c:v>33327</c:v>
                </c:pt>
                <c:pt idx="7851">
                  <c:v>33328</c:v>
                </c:pt>
                <c:pt idx="7852">
                  <c:v>33329</c:v>
                </c:pt>
                <c:pt idx="7853">
                  <c:v>33330</c:v>
                </c:pt>
                <c:pt idx="7854">
                  <c:v>33331</c:v>
                </c:pt>
                <c:pt idx="7855">
                  <c:v>33332</c:v>
                </c:pt>
                <c:pt idx="7856">
                  <c:v>33333</c:v>
                </c:pt>
                <c:pt idx="7857">
                  <c:v>33334</c:v>
                </c:pt>
                <c:pt idx="7858">
                  <c:v>33335</c:v>
                </c:pt>
                <c:pt idx="7859">
                  <c:v>33336</c:v>
                </c:pt>
                <c:pt idx="7860">
                  <c:v>33337</c:v>
                </c:pt>
                <c:pt idx="7861">
                  <c:v>33338</c:v>
                </c:pt>
                <c:pt idx="7862">
                  <c:v>33339</c:v>
                </c:pt>
                <c:pt idx="7863">
                  <c:v>33340</c:v>
                </c:pt>
                <c:pt idx="7864">
                  <c:v>33341</c:v>
                </c:pt>
                <c:pt idx="7865">
                  <c:v>33342</c:v>
                </c:pt>
                <c:pt idx="7866">
                  <c:v>33343</c:v>
                </c:pt>
                <c:pt idx="7867">
                  <c:v>33344</c:v>
                </c:pt>
                <c:pt idx="7868">
                  <c:v>33345</c:v>
                </c:pt>
                <c:pt idx="7869">
                  <c:v>33346</c:v>
                </c:pt>
                <c:pt idx="7870">
                  <c:v>33347</c:v>
                </c:pt>
                <c:pt idx="7871">
                  <c:v>33348</c:v>
                </c:pt>
                <c:pt idx="7872">
                  <c:v>33349</c:v>
                </c:pt>
                <c:pt idx="7873">
                  <c:v>33350</c:v>
                </c:pt>
                <c:pt idx="7874">
                  <c:v>33351</c:v>
                </c:pt>
                <c:pt idx="7875">
                  <c:v>33352</c:v>
                </c:pt>
                <c:pt idx="7876">
                  <c:v>33353</c:v>
                </c:pt>
                <c:pt idx="7877">
                  <c:v>33354</c:v>
                </c:pt>
                <c:pt idx="7878">
                  <c:v>33355</c:v>
                </c:pt>
                <c:pt idx="7879">
                  <c:v>33356</c:v>
                </c:pt>
                <c:pt idx="7880">
                  <c:v>33357</c:v>
                </c:pt>
                <c:pt idx="7881">
                  <c:v>33358</c:v>
                </c:pt>
                <c:pt idx="7882">
                  <c:v>33359</c:v>
                </c:pt>
                <c:pt idx="7883">
                  <c:v>33360</c:v>
                </c:pt>
                <c:pt idx="7884">
                  <c:v>33361</c:v>
                </c:pt>
                <c:pt idx="7885">
                  <c:v>33362</c:v>
                </c:pt>
                <c:pt idx="7886">
                  <c:v>33363</c:v>
                </c:pt>
                <c:pt idx="7887">
                  <c:v>33364</c:v>
                </c:pt>
                <c:pt idx="7888">
                  <c:v>33365</c:v>
                </c:pt>
                <c:pt idx="7889">
                  <c:v>33366</c:v>
                </c:pt>
                <c:pt idx="7890">
                  <c:v>33367</c:v>
                </c:pt>
                <c:pt idx="7891">
                  <c:v>33368</c:v>
                </c:pt>
                <c:pt idx="7892">
                  <c:v>33369</c:v>
                </c:pt>
                <c:pt idx="7893">
                  <c:v>33370</c:v>
                </c:pt>
                <c:pt idx="7894">
                  <c:v>33371</c:v>
                </c:pt>
                <c:pt idx="7895">
                  <c:v>33372</c:v>
                </c:pt>
                <c:pt idx="7896">
                  <c:v>33373</c:v>
                </c:pt>
                <c:pt idx="7897">
                  <c:v>33374</c:v>
                </c:pt>
                <c:pt idx="7898">
                  <c:v>33375</c:v>
                </c:pt>
                <c:pt idx="7899">
                  <c:v>33376</c:v>
                </c:pt>
                <c:pt idx="7900">
                  <c:v>33377</c:v>
                </c:pt>
                <c:pt idx="7901">
                  <c:v>33378</c:v>
                </c:pt>
                <c:pt idx="7902">
                  <c:v>33379</c:v>
                </c:pt>
                <c:pt idx="7903">
                  <c:v>33380</c:v>
                </c:pt>
                <c:pt idx="7904">
                  <c:v>33381</c:v>
                </c:pt>
                <c:pt idx="7905">
                  <c:v>33382</c:v>
                </c:pt>
                <c:pt idx="7906">
                  <c:v>33383</c:v>
                </c:pt>
                <c:pt idx="7907">
                  <c:v>33384</c:v>
                </c:pt>
                <c:pt idx="7908">
                  <c:v>33385</c:v>
                </c:pt>
                <c:pt idx="7909">
                  <c:v>33386</c:v>
                </c:pt>
                <c:pt idx="7910">
                  <c:v>33387</c:v>
                </c:pt>
                <c:pt idx="7911">
                  <c:v>33388</c:v>
                </c:pt>
                <c:pt idx="7912">
                  <c:v>33389</c:v>
                </c:pt>
                <c:pt idx="7913">
                  <c:v>33390</c:v>
                </c:pt>
                <c:pt idx="7914">
                  <c:v>33391</c:v>
                </c:pt>
                <c:pt idx="7915">
                  <c:v>33392</c:v>
                </c:pt>
                <c:pt idx="7916">
                  <c:v>33393</c:v>
                </c:pt>
                <c:pt idx="7917">
                  <c:v>33394</c:v>
                </c:pt>
                <c:pt idx="7918">
                  <c:v>33395</c:v>
                </c:pt>
                <c:pt idx="7919">
                  <c:v>33396</c:v>
                </c:pt>
                <c:pt idx="7920">
                  <c:v>33397</c:v>
                </c:pt>
                <c:pt idx="7921">
                  <c:v>33398</c:v>
                </c:pt>
                <c:pt idx="7922">
                  <c:v>33399</c:v>
                </c:pt>
                <c:pt idx="7923">
                  <c:v>33400</c:v>
                </c:pt>
                <c:pt idx="7924">
                  <c:v>33401</c:v>
                </c:pt>
                <c:pt idx="7925">
                  <c:v>33402</c:v>
                </c:pt>
                <c:pt idx="7926">
                  <c:v>33403</c:v>
                </c:pt>
                <c:pt idx="7927">
                  <c:v>33404</c:v>
                </c:pt>
                <c:pt idx="7928">
                  <c:v>33405</c:v>
                </c:pt>
                <c:pt idx="7929">
                  <c:v>33406</c:v>
                </c:pt>
                <c:pt idx="7930">
                  <c:v>33407</c:v>
                </c:pt>
                <c:pt idx="7931">
                  <c:v>33408</c:v>
                </c:pt>
                <c:pt idx="7932">
                  <c:v>33409</c:v>
                </c:pt>
                <c:pt idx="7933">
                  <c:v>33410</c:v>
                </c:pt>
                <c:pt idx="7934">
                  <c:v>33411</c:v>
                </c:pt>
                <c:pt idx="7935">
                  <c:v>33412</c:v>
                </c:pt>
                <c:pt idx="7936">
                  <c:v>33413</c:v>
                </c:pt>
                <c:pt idx="7937">
                  <c:v>33414</c:v>
                </c:pt>
                <c:pt idx="7938">
                  <c:v>33415</c:v>
                </c:pt>
                <c:pt idx="7939">
                  <c:v>33416</c:v>
                </c:pt>
                <c:pt idx="7940">
                  <c:v>33417</c:v>
                </c:pt>
                <c:pt idx="7941">
                  <c:v>33418</c:v>
                </c:pt>
                <c:pt idx="7942">
                  <c:v>33419</c:v>
                </c:pt>
                <c:pt idx="7943">
                  <c:v>33420</c:v>
                </c:pt>
                <c:pt idx="7944">
                  <c:v>33421</c:v>
                </c:pt>
                <c:pt idx="7945">
                  <c:v>33422</c:v>
                </c:pt>
                <c:pt idx="7946">
                  <c:v>33423</c:v>
                </c:pt>
                <c:pt idx="7947">
                  <c:v>33424</c:v>
                </c:pt>
                <c:pt idx="7948">
                  <c:v>33425</c:v>
                </c:pt>
                <c:pt idx="7949">
                  <c:v>33426</c:v>
                </c:pt>
                <c:pt idx="7950">
                  <c:v>33427</c:v>
                </c:pt>
                <c:pt idx="7951">
                  <c:v>33428</c:v>
                </c:pt>
                <c:pt idx="7952">
                  <c:v>33429</c:v>
                </c:pt>
                <c:pt idx="7953">
                  <c:v>33430</c:v>
                </c:pt>
                <c:pt idx="7954">
                  <c:v>33431</c:v>
                </c:pt>
                <c:pt idx="7955">
                  <c:v>33432</c:v>
                </c:pt>
                <c:pt idx="7956">
                  <c:v>33433</c:v>
                </c:pt>
                <c:pt idx="7957">
                  <c:v>33434</c:v>
                </c:pt>
                <c:pt idx="7958">
                  <c:v>33435</c:v>
                </c:pt>
                <c:pt idx="7959">
                  <c:v>33436</c:v>
                </c:pt>
                <c:pt idx="7960">
                  <c:v>33437</c:v>
                </c:pt>
                <c:pt idx="7961">
                  <c:v>33438</c:v>
                </c:pt>
                <c:pt idx="7962">
                  <c:v>33439</c:v>
                </c:pt>
                <c:pt idx="7963">
                  <c:v>33440</c:v>
                </c:pt>
                <c:pt idx="7964">
                  <c:v>33441</c:v>
                </c:pt>
                <c:pt idx="7965">
                  <c:v>33442</c:v>
                </c:pt>
                <c:pt idx="7966">
                  <c:v>33443</c:v>
                </c:pt>
                <c:pt idx="7967">
                  <c:v>33444</c:v>
                </c:pt>
                <c:pt idx="7968">
                  <c:v>33445</c:v>
                </c:pt>
                <c:pt idx="7969">
                  <c:v>33446</c:v>
                </c:pt>
                <c:pt idx="7970">
                  <c:v>33447</c:v>
                </c:pt>
                <c:pt idx="7971">
                  <c:v>33448</c:v>
                </c:pt>
                <c:pt idx="7972">
                  <c:v>33449</c:v>
                </c:pt>
                <c:pt idx="7973">
                  <c:v>33450</c:v>
                </c:pt>
                <c:pt idx="7974">
                  <c:v>33451</c:v>
                </c:pt>
                <c:pt idx="7975">
                  <c:v>33452</c:v>
                </c:pt>
                <c:pt idx="7976">
                  <c:v>33453</c:v>
                </c:pt>
                <c:pt idx="7977">
                  <c:v>33454</c:v>
                </c:pt>
                <c:pt idx="7978">
                  <c:v>33455</c:v>
                </c:pt>
                <c:pt idx="7979">
                  <c:v>33456</c:v>
                </c:pt>
                <c:pt idx="7980">
                  <c:v>33457</c:v>
                </c:pt>
                <c:pt idx="7981">
                  <c:v>33458</c:v>
                </c:pt>
                <c:pt idx="7982">
                  <c:v>33459</c:v>
                </c:pt>
                <c:pt idx="7983">
                  <c:v>33460</c:v>
                </c:pt>
                <c:pt idx="7984">
                  <c:v>33461</c:v>
                </c:pt>
                <c:pt idx="7985">
                  <c:v>33462</c:v>
                </c:pt>
                <c:pt idx="7986">
                  <c:v>33463</c:v>
                </c:pt>
                <c:pt idx="7987">
                  <c:v>33464</c:v>
                </c:pt>
                <c:pt idx="7988">
                  <c:v>33465</c:v>
                </c:pt>
                <c:pt idx="7989">
                  <c:v>33466</c:v>
                </c:pt>
                <c:pt idx="7990">
                  <c:v>33467</c:v>
                </c:pt>
                <c:pt idx="7991">
                  <c:v>33468</c:v>
                </c:pt>
                <c:pt idx="7992">
                  <c:v>33469</c:v>
                </c:pt>
                <c:pt idx="7993">
                  <c:v>33470</c:v>
                </c:pt>
                <c:pt idx="7994">
                  <c:v>33471</c:v>
                </c:pt>
                <c:pt idx="7995">
                  <c:v>33472</c:v>
                </c:pt>
                <c:pt idx="7996">
                  <c:v>33473</c:v>
                </c:pt>
                <c:pt idx="7997">
                  <c:v>33474</c:v>
                </c:pt>
                <c:pt idx="7998">
                  <c:v>33475</c:v>
                </c:pt>
                <c:pt idx="7999">
                  <c:v>33476</c:v>
                </c:pt>
                <c:pt idx="8000">
                  <c:v>33477</c:v>
                </c:pt>
                <c:pt idx="8001">
                  <c:v>33478</c:v>
                </c:pt>
                <c:pt idx="8002">
                  <c:v>33479</c:v>
                </c:pt>
                <c:pt idx="8003">
                  <c:v>33480</c:v>
                </c:pt>
                <c:pt idx="8004">
                  <c:v>33481</c:v>
                </c:pt>
                <c:pt idx="8005">
                  <c:v>33482</c:v>
                </c:pt>
                <c:pt idx="8006">
                  <c:v>33483</c:v>
                </c:pt>
                <c:pt idx="8007">
                  <c:v>33484</c:v>
                </c:pt>
                <c:pt idx="8008">
                  <c:v>33485</c:v>
                </c:pt>
                <c:pt idx="8009">
                  <c:v>33486</c:v>
                </c:pt>
                <c:pt idx="8010">
                  <c:v>33487</c:v>
                </c:pt>
                <c:pt idx="8011">
                  <c:v>33488</c:v>
                </c:pt>
                <c:pt idx="8012">
                  <c:v>33489</c:v>
                </c:pt>
                <c:pt idx="8013">
                  <c:v>33490</c:v>
                </c:pt>
                <c:pt idx="8014">
                  <c:v>33491</c:v>
                </c:pt>
                <c:pt idx="8015">
                  <c:v>33492</c:v>
                </c:pt>
                <c:pt idx="8016">
                  <c:v>33493</c:v>
                </c:pt>
                <c:pt idx="8017">
                  <c:v>33494</c:v>
                </c:pt>
                <c:pt idx="8018">
                  <c:v>33495</c:v>
                </c:pt>
                <c:pt idx="8019">
                  <c:v>33496</c:v>
                </c:pt>
                <c:pt idx="8020">
                  <c:v>33497</c:v>
                </c:pt>
                <c:pt idx="8021">
                  <c:v>33498</c:v>
                </c:pt>
                <c:pt idx="8022">
                  <c:v>33499</c:v>
                </c:pt>
                <c:pt idx="8023">
                  <c:v>33500</c:v>
                </c:pt>
                <c:pt idx="8024">
                  <c:v>33501</c:v>
                </c:pt>
                <c:pt idx="8025">
                  <c:v>33502</c:v>
                </c:pt>
                <c:pt idx="8026">
                  <c:v>33503</c:v>
                </c:pt>
                <c:pt idx="8027">
                  <c:v>33504</c:v>
                </c:pt>
                <c:pt idx="8028">
                  <c:v>33505</c:v>
                </c:pt>
                <c:pt idx="8029">
                  <c:v>33506</c:v>
                </c:pt>
                <c:pt idx="8030">
                  <c:v>33507</c:v>
                </c:pt>
                <c:pt idx="8031">
                  <c:v>33508</c:v>
                </c:pt>
                <c:pt idx="8032">
                  <c:v>33509</c:v>
                </c:pt>
                <c:pt idx="8033">
                  <c:v>33510</c:v>
                </c:pt>
                <c:pt idx="8034">
                  <c:v>33511</c:v>
                </c:pt>
                <c:pt idx="8035">
                  <c:v>33512</c:v>
                </c:pt>
                <c:pt idx="8036">
                  <c:v>33513</c:v>
                </c:pt>
                <c:pt idx="8037">
                  <c:v>33514</c:v>
                </c:pt>
                <c:pt idx="8038">
                  <c:v>33515</c:v>
                </c:pt>
                <c:pt idx="8039">
                  <c:v>33516</c:v>
                </c:pt>
                <c:pt idx="8040">
                  <c:v>33517</c:v>
                </c:pt>
                <c:pt idx="8041">
                  <c:v>33518</c:v>
                </c:pt>
                <c:pt idx="8042">
                  <c:v>33519</c:v>
                </c:pt>
                <c:pt idx="8043">
                  <c:v>33520</c:v>
                </c:pt>
                <c:pt idx="8044">
                  <c:v>33521</c:v>
                </c:pt>
                <c:pt idx="8045">
                  <c:v>33522</c:v>
                </c:pt>
                <c:pt idx="8046">
                  <c:v>33523</c:v>
                </c:pt>
                <c:pt idx="8047">
                  <c:v>33524</c:v>
                </c:pt>
                <c:pt idx="8048">
                  <c:v>33525</c:v>
                </c:pt>
                <c:pt idx="8049">
                  <c:v>33526</c:v>
                </c:pt>
                <c:pt idx="8050">
                  <c:v>33527</c:v>
                </c:pt>
                <c:pt idx="8051">
                  <c:v>33528</c:v>
                </c:pt>
                <c:pt idx="8052">
                  <c:v>33529</c:v>
                </c:pt>
                <c:pt idx="8053">
                  <c:v>33530</c:v>
                </c:pt>
                <c:pt idx="8054">
                  <c:v>33531</c:v>
                </c:pt>
                <c:pt idx="8055">
                  <c:v>33532</c:v>
                </c:pt>
                <c:pt idx="8056">
                  <c:v>33533</c:v>
                </c:pt>
                <c:pt idx="8057">
                  <c:v>33534</c:v>
                </c:pt>
                <c:pt idx="8058">
                  <c:v>33535</c:v>
                </c:pt>
                <c:pt idx="8059">
                  <c:v>33536</c:v>
                </c:pt>
                <c:pt idx="8060">
                  <c:v>33537</c:v>
                </c:pt>
                <c:pt idx="8061">
                  <c:v>33538</c:v>
                </c:pt>
                <c:pt idx="8062">
                  <c:v>33539</c:v>
                </c:pt>
                <c:pt idx="8063">
                  <c:v>33540</c:v>
                </c:pt>
                <c:pt idx="8064">
                  <c:v>33541</c:v>
                </c:pt>
                <c:pt idx="8065">
                  <c:v>33542</c:v>
                </c:pt>
                <c:pt idx="8066">
                  <c:v>33543</c:v>
                </c:pt>
                <c:pt idx="8067">
                  <c:v>33544</c:v>
                </c:pt>
                <c:pt idx="8068">
                  <c:v>33545</c:v>
                </c:pt>
                <c:pt idx="8069">
                  <c:v>33546</c:v>
                </c:pt>
                <c:pt idx="8070">
                  <c:v>33547</c:v>
                </c:pt>
                <c:pt idx="8071">
                  <c:v>33548</c:v>
                </c:pt>
                <c:pt idx="8072">
                  <c:v>33549</c:v>
                </c:pt>
                <c:pt idx="8073">
                  <c:v>33550</c:v>
                </c:pt>
                <c:pt idx="8074">
                  <c:v>33551</c:v>
                </c:pt>
                <c:pt idx="8075">
                  <c:v>33552</c:v>
                </c:pt>
                <c:pt idx="8076">
                  <c:v>33553</c:v>
                </c:pt>
                <c:pt idx="8077">
                  <c:v>33554</c:v>
                </c:pt>
                <c:pt idx="8078">
                  <c:v>33555</c:v>
                </c:pt>
                <c:pt idx="8079">
                  <c:v>33556</c:v>
                </c:pt>
                <c:pt idx="8080">
                  <c:v>33557</c:v>
                </c:pt>
                <c:pt idx="8081">
                  <c:v>33558</c:v>
                </c:pt>
                <c:pt idx="8082">
                  <c:v>33559</c:v>
                </c:pt>
                <c:pt idx="8083">
                  <c:v>33560</c:v>
                </c:pt>
                <c:pt idx="8084">
                  <c:v>33561</c:v>
                </c:pt>
                <c:pt idx="8085">
                  <c:v>33562</c:v>
                </c:pt>
                <c:pt idx="8086">
                  <c:v>33563</c:v>
                </c:pt>
                <c:pt idx="8087">
                  <c:v>33564</c:v>
                </c:pt>
                <c:pt idx="8088">
                  <c:v>33565</c:v>
                </c:pt>
                <c:pt idx="8089">
                  <c:v>33566</c:v>
                </c:pt>
                <c:pt idx="8090">
                  <c:v>33567</c:v>
                </c:pt>
                <c:pt idx="8091">
                  <c:v>33568</c:v>
                </c:pt>
                <c:pt idx="8092">
                  <c:v>33569</c:v>
                </c:pt>
                <c:pt idx="8093">
                  <c:v>33570</c:v>
                </c:pt>
                <c:pt idx="8094">
                  <c:v>33571</c:v>
                </c:pt>
                <c:pt idx="8095">
                  <c:v>33572</c:v>
                </c:pt>
                <c:pt idx="8096">
                  <c:v>33573</c:v>
                </c:pt>
                <c:pt idx="8097">
                  <c:v>33574</c:v>
                </c:pt>
                <c:pt idx="8098">
                  <c:v>33575</c:v>
                </c:pt>
                <c:pt idx="8099">
                  <c:v>33576</c:v>
                </c:pt>
                <c:pt idx="8100">
                  <c:v>33577</c:v>
                </c:pt>
                <c:pt idx="8101">
                  <c:v>33578</c:v>
                </c:pt>
                <c:pt idx="8102">
                  <c:v>33579</c:v>
                </c:pt>
                <c:pt idx="8103">
                  <c:v>33580</c:v>
                </c:pt>
                <c:pt idx="8104">
                  <c:v>33581</c:v>
                </c:pt>
                <c:pt idx="8105">
                  <c:v>33582</c:v>
                </c:pt>
                <c:pt idx="8106">
                  <c:v>33583</c:v>
                </c:pt>
                <c:pt idx="8107">
                  <c:v>33584</c:v>
                </c:pt>
                <c:pt idx="8108">
                  <c:v>33585</c:v>
                </c:pt>
                <c:pt idx="8109">
                  <c:v>33586</c:v>
                </c:pt>
                <c:pt idx="8110">
                  <c:v>33587</c:v>
                </c:pt>
                <c:pt idx="8111">
                  <c:v>33588</c:v>
                </c:pt>
                <c:pt idx="8112">
                  <c:v>33589</c:v>
                </c:pt>
                <c:pt idx="8113">
                  <c:v>33590</c:v>
                </c:pt>
                <c:pt idx="8114">
                  <c:v>33591</c:v>
                </c:pt>
                <c:pt idx="8115">
                  <c:v>33592</c:v>
                </c:pt>
                <c:pt idx="8116">
                  <c:v>33593</c:v>
                </c:pt>
                <c:pt idx="8117">
                  <c:v>33594</c:v>
                </c:pt>
                <c:pt idx="8118">
                  <c:v>33595</c:v>
                </c:pt>
                <c:pt idx="8119">
                  <c:v>33596</c:v>
                </c:pt>
                <c:pt idx="8120">
                  <c:v>33597</c:v>
                </c:pt>
                <c:pt idx="8121">
                  <c:v>33598</c:v>
                </c:pt>
                <c:pt idx="8122">
                  <c:v>33599</c:v>
                </c:pt>
                <c:pt idx="8123">
                  <c:v>33600</c:v>
                </c:pt>
                <c:pt idx="8124">
                  <c:v>33601</c:v>
                </c:pt>
                <c:pt idx="8125">
                  <c:v>33602</c:v>
                </c:pt>
                <c:pt idx="8126">
                  <c:v>33603</c:v>
                </c:pt>
                <c:pt idx="8127">
                  <c:v>33604</c:v>
                </c:pt>
                <c:pt idx="8128">
                  <c:v>33605</c:v>
                </c:pt>
                <c:pt idx="8129">
                  <c:v>33606</c:v>
                </c:pt>
                <c:pt idx="8130">
                  <c:v>33607</c:v>
                </c:pt>
                <c:pt idx="8131">
                  <c:v>33608</c:v>
                </c:pt>
                <c:pt idx="8132">
                  <c:v>33609</c:v>
                </c:pt>
                <c:pt idx="8133">
                  <c:v>33610</c:v>
                </c:pt>
                <c:pt idx="8134">
                  <c:v>33611</c:v>
                </c:pt>
                <c:pt idx="8135">
                  <c:v>33612</c:v>
                </c:pt>
                <c:pt idx="8136">
                  <c:v>33613</c:v>
                </c:pt>
                <c:pt idx="8137">
                  <c:v>33614</c:v>
                </c:pt>
                <c:pt idx="8138">
                  <c:v>33615</c:v>
                </c:pt>
                <c:pt idx="8139">
                  <c:v>33616</c:v>
                </c:pt>
                <c:pt idx="8140">
                  <c:v>33617</c:v>
                </c:pt>
                <c:pt idx="8141">
                  <c:v>33618</c:v>
                </c:pt>
                <c:pt idx="8142">
                  <c:v>33619</c:v>
                </c:pt>
                <c:pt idx="8143">
                  <c:v>33620</c:v>
                </c:pt>
                <c:pt idx="8144">
                  <c:v>33621</c:v>
                </c:pt>
                <c:pt idx="8145">
                  <c:v>33622</c:v>
                </c:pt>
                <c:pt idx="8146">
                  <c:v>33623</c:v>
                </c:pt>
                <c:pt idx="8147">
                  <c:v>33624</c:v>
                </c:pt>
                <c:pt idx="8148">
                  <c:v>33625</c:v>
                </c:pt>
                <c:pt idx="8149">
                  <c:v>33626</c:v>
                </c:pt>
                <c:pt idx="8150">
                  <c:v>33627</c:v>
                </c:pt>
                <c:pt idx="8151">
                  <c:v>33628</c:v>
                </c:pt>
                <c:pt idx="8152">
                  <c:v>33629</c:v>
                </c:pt>
                <c:pt idx="8153">
                  <c:v>33630</c:v>
                </c:pt>
                <c:pt idx="8154">
                  <c:v>33631</c:v>
                </c:pt>
                <c:pt idx="8155">
                  <c:v>33632</c:v>
                </c:pt>
                <c:pt idx="8156">
                  <c:v>33633</c:v>
                </c:pt>
                <c:pt idx="8157">
                  <c:v>33634</c:v>
                </c:pt>
                <c:pt idx="8158">
                  <c:v>33635</c:v>
                </c:pt>
                <c:pt idx="8159">
                  <c:v>33636</c:v>
                </c:pt>
                <c:pt idx="8160">
                  <c:v>33637</c:v>
                </c:pt>
                <c:pt idx="8161">
                  <c:v>33638</c:v>
                </c:pt>
                <c:pt idx="8162">
                  <c:v>33639</c:v>
                </c:pt>
                <c:pt idx="8163">
                  <c:v>33640</c:v>
                </c:pt>
                <c:pt idx="8164">
                  <c:v>33641</c:v>
                </c:pt>
                <c:pt idx="8165">
                  <c:v>33642</c:v>
                </c:pt>
                <c:pt idx="8166">
                  <c:v>33643</c:v>
                </c:pt>
                <c:pt idx="8167">
                  <c:v>33644</c:v>
                </c:pt>
                <c:pt idx="8168">
                  <c:v>33645</c:v>
                </c:pt>
                <c:pt idx="8169">
                  <c:v>33646</c:v>
                </c:pt>
                <c:pt idx="8170">
                  <c:v>33647</c:v>
                </c:pt>
                <c:pt idx="8171">
                  <c:v>33648</c:v>
                </c:pt>
                <c:pt idx="8172">
                  <c:v>33649</c:v>
                </c:pt>
                <c:pt idx="8173">
                  <c:v>33650</c:v>
                </c:pt>
                <c:pt idx="8174">
                  <c:v>33651</c:v>
                </c:pt>
                <c:pt idx="8175">
                  <c:v>33652</c:v>
                </c:pt>
                <c:pt idx="8176">
                  <c:v>33653</c:v>
                </c:pt>
                <c:pt idx="8177">
                  <c:v>33654</c:v>
                </c:pt>
                <c:pt idx="8178">
                  <c:v>33655</c:v>
                </c:pt>
                <c:pt idx="8179">
                  <c:v>33656</c:v>
                </c:pt>
                <c:pt idx="8180">
                  <c:v>33657</c:v>
                </c:pt>
                <c:pt idx="8181">
                  <c:v>33658</c:v>
                </c:pt>
                <c:pt idx="8182">
                  <c:v>33659</c:v>
                </c:pt>
                <c:pt idx="8183">
                  <c:v>33660</c:v>
                </c:pt>
                <c:pt idx="8184">
                  <c:v>33661</c:v>
                </c:pt>
                <c:pt idx="8185">
                  <c:v>33662</c:v>
                </c:pt>
                <c:pt idx="8186">
                  <c:v>33663</c:v>
                </c:pt>
                <c:pt idx="8187">
                  <c:v>33664</c:v>
                </c:pt>
                <c:pt idx="8188">
                  <c:v>33665</c:v>
                </c:pt>
                <c:pt idx="8189">
                  <c:v>33666</c:v>
                </c:pt>
                <c:pt idx="8190">
                  <c:v>33667</c:v>
                </c:pt>
                <c:pt idx="8191">
                  <c:v>33668</c:v>
                </c:pt>
                <c:pt idx="8192">
                  <c:v>33669</c:v>
                </c:pt>
                <c:pt idx="8193">
                  <c:v>33670</c:v>
                </c:pt>
                <c:pt idx="8194">
                  <c:v>33671</c:v>
                </c:pt>
                <c:pt idx="8195">
                  <c:v>33672</c:v>
                </c:pt>
                <c:pt idx="8196">
                  <c:v>33673</c:v>
                </c:pt>
                <c:pt idx="8197">
                  <c:v>33674</c:v>
                </c:pt>
                <c:pt idx="8198">
                  <c:v>33675</c:v>
                </c:pt>
                <c:pt idx="8199">
                  <c:v>33676</c:v>
                </c:pt>
                <c:pt idx="8200">
                  <c:v>33677</c:v>
                </c:pt>
                <c:pt idx="8201">
                  <c:v>33678</c:v>
                </c:pt>
                <c:pt idx="8202">
                  <c:v>33679</c:v>
                </c:pt>
                <c:pt idx="8203">
                  <c:v>33680</c:v>
                </c:pt>
                <c:pt idx="8204">
                  <c:v>33681</c:v>
                </c:pt>
                <c:pt idx="8205">
                  <c:v>33682</c:v>
                </c:pt>
                <c:pt idx="8206">
                  <c:v>33683</c:v>
                </c:pt>
                <c:pt idx="8207">
                  <c:v>33684</c:v>
                </c:pt>
                <c:pt idx="8208">
                  <c:v>33685</c:v>
                </c:pt>
                <c:pt idx="8209">
                  <c:v>33686</c:v>
                </c:pt>
                <c:pt idx="8210">
                  <c:v>33687</c:v>
                </c:pt>
                <c:pt idx="8211">
                  <c:v>33688</c:v>
                </c:pt>
                <c:pt idx="8212">
                  <c:v>33689</c:v>
                </c:pt>
                <c:pt idx="8213">
                  <c:v>33690</c:v>
                </c:pt>
                <c:pt idx="8214">
                  <c:v>33691</c:v>
                </c:pt>
                <c:pt idx="8215">
                  <c:v>33692</c:v>
                </c:pt>
                <c:pt idx="8216">
                  <c:v>33693</c:v>
                </c:pt>
                <c:pt idx="8217">
                  <c:v>33694</c:v>
                </c:pt>
                <c:pt idx="8218">
                  <c:v>33695</c:v>
                </c:pt>
                <c:pt idx="8219">
                  <c:v>33696</c:v>
                </c:pt>
                <c:pt idx="8220">
                  <c:v>33697</c:v>
                </c:pt>
                <c:pt idx="8221">
                  <c:v>33698</c:v>
                </c:pt>
                <c:pt idx="8222">
                  <c:v>33699</c:v>
                </c:pt>
                <c:pt idx="8223">
                  <c:v>33700</c:v>
                </c:pt>
                <c:pt idx="8224">
                  <c:v>33701</c:v>
                </c:pt>
                <c:pt idx="8225">
                  <c:v>33702</c:v>
                </c:pt>
                <c:pt idx="8226">
                  <c:v>33703</c:v>
                </c:pt>
                <c:pt idx="8227">
                  <c:v>33704</c:v>
                </c:pt>
                <c:pt idx="8228">
                  <c:v>33705</c:v>
                </c:pt>
                <c:pt idx="8229">
                  <c:v>33706</c:v>
                </c:pt>
                <c:pt idx="8230">
                  <c:v>33707</c:v>
                </c:pt>
                <c:pt idx="8231">
                  <c:v>33708</c:v>
                </c:pt>
                <c:pt idx="8232">
                  <c:v>33709</c:v>
                </c:pt>
                <c:pt idx="8233">
                  <c:v>33710</c:v>
                </c:pt>
                <c:pt idx="8234">
                  <c:v>33711</c:v>
                </c:pt>
                <c:pt idx="8235">
                  <c:v>33712</c:v>
                </c:pt>
                <c:pt idx="8236">
                  <c:v>33713</c:v>
                </c:pt>
                <c:pt idx="8237">
                  <c:v>33714</c:v>
                </c:pt>
                <c:pt idx="8238">
                  <c:v>33715</c:v>
                </c:pt>
                <c:pt idx="8239">
                  <c:v>33716</c:v>
                </c:pt>
                <c:pt idx="8240">
                  <c:v>33717</c:v>
                </c:pt>
                <c:pt idx="8241">
                  <c:v>33718</c:v>
                </c:pt>
                <c:pt idx="8242">
                  <c:v>33719</c:v>
                </c:pt>
                <c:pt idx="8243">
                  <c:v>33720</c:v>
                </c:pt>
                <c:pt idx="8244">
                  <c:v>33721</c:v>
                </c:pt>
                <c:pt idx="8245">
                  <c:v>33722</c:v>
                </c:pt>
                <c:pt idx="8246">
                  <c:v>33723</c:v>
                </c:pt>
                <c:pt idx="8247">
                  <c:v>33724</c:v>
                </c:pt>
                <c:pt idx="8248">
                  <c:v>33725</c:v>
                </c:pt>
                <c:pt idx="8249">
                  <c:v>33726</c:v>
                </c:pt>
                <c:pt idx="8250">
                  <c:v>33727</c:v>
                </c:pt>
                <c:pt idx="8251">
                  <c:v>33728</c:v>
                </c:pt>
                <c:pt idx="8252">
                  <c:v>33729</c:v>
                </c:pt>
                <c:pt idx="8253">
                  <c:v>33730</c:v>
                </c:pt>
                <c:pt idx="8254">
                  <c:v>33731</c:v>
                </c:pt>
                <c:pt idx="8255">
                  <c:v>33732</c:v>
                </c:pt>
                <c:pt idx="8256">
                  <c:v>33733</c:v>
                </c:pt>
                <c:pt idx="8257">
                  <c:v>33734</c:v>
                </c:pt>
                <c:pt idx="8258">
                  <c:v>33735</c:v>
                </c:pt>
                <c:pt idx="8259">
                  <c:v>33736</c:v>
                </c:pt>
                <c:pt idx="8260">
                  <c:v>33737</c:v>
                </c:pt>
                <c:pt idx="8261">
                  <c:v>33738</c:v>
                </c:pt>
                <c:pt idx="8262">
                  <c:v>33739</c:v>
                </c:pt>
                <c:pt idx="8263">
                  <c:v>33740</c:v>
                </c:pt>
                <c:pt idx="8264">
                  <c:v>33741</c:v>
                </c:pt>
                <c:pt idx="8265">
                  <c:v>33742</c:v>
                </c:pt>
                <c:pt idx="8266">
                  <c:v>33743</c:v>
                </c:pt>
                <c:pt idx="8267">
                  <c:v>33744</c:v>
                </c:pt>
                <c:pt idx="8268">
                  <c:v>33745</c:v>
                </c:pt>
                <c:pt idx="8269">
                  <c:v>33746</c:v>
                </c:pt>
                <c:pt idx="8270">
                  <c:v>33747</c:v>
                </c:pt>
                <c:pt idx="8271">
                  <c:v>33748</c:v>
                </c:pt>
                <c:pt idx="8272">
                  <c:v>33749</c:v>
                </c:pt>
                <c:pt idx="8273">
                  <c:v>33750</c:v>
                </c:pt>
                <c:pt idx="8274">
                  <c:v>33751</c:v>
                </c:pt>
                <c:pt idx="8275">
                  <c:v>33752</c:v>
                </c:pt>
                <c:pt idx="8276">
                  <c:v>33753</c:v>
                </c:pt>
                <c:pt idx="8277">
                  <c:v>33754</c:v>
                </c:pt>
                <c:pt idx="8278">
                  <c:v>33755</c:v>
                </c:pt>
                <c:pt idx="8279">
                  <c:v>33756</c:v>
                </c:pt>
                <c:pt idx="8280">
                  <c:v>33757</c:v>
                </c:pt>
                <c:pt idx="8281">
                  <c:v>33758</c:v>
                </c:pt>
                <c:pt idx="8282">
                  <c:v>33759</c:v>
                </c:pt>
                <c:pt idx="8283">
                  <c:v>33760</c:v>
                </c:pt>
                <c:pt idx="8284">
                  <c:v>33761</c:v>
                </c:pt>
                <c:pt idx="8285">
                  <c:v>33762</c:v>
                </c:pt>
                <c:pt idx="8286">
                  <c:v>33763</c:v>
                </c:pt>
                <c:pt idx="8287">
                  <c:v>33764</c:v>
                </c:pt>
                <c:pt idx="8288">
                  <c:v>33765</c:v>
                </c:pt>
                <c:pt idx="8289">
                  <c:v>33766</c:v>
                </c:pt>
                <c:pt idx="8290">
                  <c:v>33767</c:v>
                </c:pt>
                <c:pt idx="8291">
                  <c:v>33768</c:v>
                </c:pt>
                <c:pt idx="8292">
                  <c:v>33769</c:v>
                </c:pt>
                <c:pt idx="8293">
                  <c:v>33770</c:v>
                </c:pt>
                <c:pt idx="8294">
                  <c:v>33771</c:v>
                </c:pt>
                <c:pt idx="8295">
                  <c:v>33772</c:v>
                </c:pt>
                <c:pt idx="8296">
                  <c:v>33773</c:v>
                </c:pt>
                <c:pt idx="8297">
                  <c:v>33774</c:v>
                </c:pt>
                <c:pt idx="8298">
                  <c:v>33775</c:v>
                </c:pt>
                <c:pt idx="8299">
                  <c:v>33776</c:v>
                </c:pt>
                <c:pt idx="8300">
                  <c:v>33777</c:v>
                </c:pt>
                <c:pt idx="8301">
                  <c:v>33778</c:v>
                </c:pt>
                <c:pt idx="8302">
                  <c:v>33779</c:v>
                </c:pt>
                <c:pt idx="8303">
                  <c:v>33780</c:v>
                </c:pt>
                <c:pt idx="8304">
                  <c:v>33781</c:v>
                </c:pt>
                <c:pt idx="8305">
                  <c:v>33782</c:v>
                </c:pt>
                <c:pt idx="8306">
                  <c:v>33783</c:v>
                </c:pt>
                <c:pt idx="8307">
                  <c:v>33784</c:v>
                </c:pt>
                <c:pt idx="8308">
                  <c:v>33785</c:v>
                </c:pt>
                <c:pt idx="8309">
                  <c:v>33786</c:v>
                </c:pt>
                <c:pt idx="8310">
                  <c:v>33787</c:v>
                </c:pt>
                <c:pt idx="8311">
                  <c:v>33788</c:v>
                </c:pt>
                <c:pt idx="8312">
                  <c:v>33789</c:v>
                </c:pt>
                <c:pt idx="8313">
                  <c:v>33790</c:v>
                </c:pt>
                <c:pt idx="8314">
                  <c:v>33791</c:v>
                </c:pt>
                <c:pt idx="8315">
                  <c:v>33792</c:v>
                </c:pt>
                <c:pt idx="8316">
                  <c:v>33793</c:v>
                </c:pt>
                <c:pt idx="8317">
                  <c:v>33794</c:v>
                </c:pt>
                <c:pt idx="8318">
                  <c:v>33795</c:v>
                </c:pt>
                <c:pt idx="8319">
                  <c:v>33796</c:v>
                </c:pt>
                <c:pt idx="8320">
                  <c:v>33797</c:v>
                </c:pt>
                <c:pt idx="8321">
                  <c:v>33798</c:v>
                </c:pt>
                <c:pt idx="8322">
                  <c:v>33799</c:v>
                </c:pt>
                <c:pt idx="8323">
                  <c:v>33800</c:v>
                </c:pt>
                <c:pt idx="8324">
                  <c:v>33801</c:v>
                </c:pt>
                <c:pt idx="8325">
                  <c:v>33802</c:v>
                </c:pt>
                <c:pt idx="8326">
                  <c:v>33803</c:v>
                </c:pt>
                <c:pt idx="8327">
                  <c:v>33804</c:v>
                </c:pt>
                <c:pt idx="8328">
                  <c:v>33805</c:v>
                </c:pt>
                <c:pt idx="8329">
                  <c:v>33806</c:v>
                </c:pt>
                <c:pt idx="8330">
                  <c:v>33807</c:v>
                </c:pt>
                <c:pt idx="8331">
                  <c:v>33808</c:v>
                </c:pt>
                <c:pt idx="8332">
                  <c:v>33809</c:v>
                </c:pt>
                <c:pt idx="8333">
                  <c:v>33810</c:v>
                </c:pt>
                <c:pt idx="8334">
                  <c:v>33811</c:v>
                </c:pt>
                <c:pt idx="8335">
                  <c:v>33812</c:v>
                </c:pt>
                <c:pt idx="8336">
                  <c:v>33813</c:v>
                </c:pt>
                <c:pt idx="8337">
                  <c:v>33814</c:v>
                </c:pt>
                <c:pt idx="8338">
                  <c:v>33815</c:v>
                </c:pt>
                <c:pt idx="8339">
                  <c:v>33816</c:v>
                </c:pt>
                <c:pt idx="8340">
                  <c:v>33817</c:v>
                </c:pt>
                <c:pt idx="8341">
                  <c:v>33818</c:v>
                </c:pt>
                <c:pt idx="8342">
                  <c:v>33819</c:v>
                </c:pt>
                <c:pt idx="8343">
                  <c:v>33820</c:v>
                </c:pt>
                <c:pt idx="8344">
                  <c:v>33821</c:v>
                </c:pt>
                <c:pt idx="8345">
                  <c:v>33822</c:v>
                </c:pt>
                <c:pt idx="8346">
                  <c:v>33823</c:v>
                </c:pt>
                <c:pt idx="8347">
                  <c:v>33824</c:v>
                </c:pt>
                <c:pt idx="8348">
                  <c:v>33825</c:v>
                </c:pt>
                <c:pt idx="8349">
                  <c:v>33826</c:v>
                </c:pt>
                <c:pt idx="8350">
                  <c:v>33827</c:v>
                </c:pt>
                <c:pt idx="8351">
                  <c:v>33828</c:v>
                </c:pt>
                <c:pt idx="8352">
                  <c:v>33829</c:v>
                </c:pt>
                <c:pt idx="8353">
                  <c:v>33830</c:v>
                </c:pt>
                <c:pt idx="8354">
                  <c:v>33831</c:v>
                </c:pt>
                <c:pt idx="8355">
                  <c:v>33832</c:v>
                </c:pt>
                <c:pt idx="8356">
                  <c:v>33833</c:v>
                </c:pt>
                <c:pt idx="8357">
                  <c:v>33834</c:v>
                </c:pt>
                <c:pt idx="8358">
                  <c:v>33835</c:v>
                </c:pt>
                <c:pt idx="8359">
                  <c:v>33836</c:v>
                </c:pt>
                <c:pt idx="8360">
                  <c:v>33837</c:v>
                </c:pt>
                <c:pt idx="8361">
                  <c:v>33838</c:v>
                </c:pt>
                <c:pt idx="8362">
                  <c:v>33839</c:v>
                </c:pt>
                <c:pt idx="8363">
                  <c:v>33840</c:v>
                </c:pt>
                <c:pt idx="8364">
                  <c:v>33841</c:v>
                </c:pt>
                <c:pt idx="8365">
                  <c:v>33842</c:v>
                </c:pt>
                <c:pt idx="8366">
                  <c:v>33843</c:v>
                </c:pt>
                <c:pt idx="8367">
                  <c:v>33844</c:v>
                </c:pt>
                <c:pt idx="8368">
                  <c:v>33845</c:v>
                </c:pt>
                <c:pt idx="8369">
                  <c:v>33846</c:v>
                </c:pt>
                <c:pt idx="8370">
                  <c:v>33847</c:v>
                </c:pt>
                <c:pt idx="8371">
                  <c:v>33848</c:v>
                </c:pt>
                <c:pt idx="8372">
                  <c:v>33849</c:v>
                </c:pt>
                <c:pt idx="8373">
                  <c:v>33850</c:v>
                </c:pt>
                <c:pt idx="8374">
                  <c:v>33851</c:v>
                </c:pt>
                <c:pt idx="8375">
                  <c:v>33852</c:v>
                </c:pt>
                <c:pt idx="8376">
                  <c:v>33853</c:v>
                </c:pt>
                <c:pt idx="8377">
                  <c:v>33854</c:v>
                </c:pt>
                <c:pt idx="8378">
                  <c:v>33855</c:v>
                </c:pt>
                <c:pt idx="8379">
                  <c:v>33856</c:v>
                </c:pt>
                <c:pt idx="8380">
                  <c:v>33857</c:v>
                </c:pt>
                <c:pt idx="8381">
                  <c:v>33858</c:v>
                </c:pt>
                <c:pt idx="8382">
                  <c:v>33859</c:v>
                </c:pt>
                <c:pt idx="8383">
                  <c:v>33860</c:v>
                </c:pt>
                <c:pt idx="8384">
                  <c:v>33861</c:v>
                </c:pt>
                <c:pt idx="8385">
                  <c:v>33862</c:v>
                </c:pt>
                <c:pt idx="8386">
                  <c:v>33863</c:v>
                </c:pt>
                <c:pt idx="8387">
                  <c:v>33864</c:v>
                </c:pt>
                <c:pt idx="8388">
                  <c:v>33865</c:v>
                </c:pt>
                <c:pt idx="8389">
                  <c:v>33866</c:v>
                </c:pt>
                <c:pt idx="8390">
                  <c:v>33867</c:v>
                </c:pt>
                <c:pt idx="8391">
                  <c:v>33868</c:v>
                </c:pt>
                <c:pt idx="8392">
                  <c:v>33869</c:v>
                </c:pt>
                <c:pt idx="8393">
                  <c:v>33870</c:v>
                </c:pt>
                <c:pt idx="8394">
                  <c:v>33871</c:v>
                </c:pt>
                <c:pt idx="8395">
                  <c:v>33872</c:v>
                </c:pt>
                <c:pt idx="8396">
                  <c:v>33873</c:v>
                </c:pt>
                <c:pt idx="8397">
                  <c:v>33874</c:v>
                </c:pt>
                <c:pt idx="8398">
                  <c:v>33875</c:v>
                </c:pt>
                <c:pt idx="8399">
                  <c:v>33876</c:v>
                </c:pt>
                <c:pt idx="8400">
                  <c:v>33877</c:v>
                </c:pt>
                <c:pt idx="8401">
                  <c:v>33878</c:v>
                </c:pt>
                <c:pt idx="8402">
                  <c:v>33879</c:v>
                </c:pt>
                <c:pt idx="8403">
                  <c:v>33880</c:v>
                </c:pt>
                <c:pt idx="8404">
                  <c:v>33881</c:v>
                </c:pt>
                <c:pt idx="8405">
                  <c:v>33882</c:v>
                </c:pt>
                <c:pt idx="8406">
                  <c:v>33883</c:v>
                </c:pt>
                <c:pt idx="8407">
                  <c:v>33884</c:v>
                </c:pt>
                <c:pt idx="8408">
                  <c:v>33885</c:v>
                </c:pt>
                <c:pt idx="8409">
                  <c:v>33886</c:v>
                </c:pt>
                <c:pt idx="8410">
                  <c:v>33887</c:v>
                </c:pt>
                <c:pt idx="8411">
                  <c:v>33888</c:v>
                </c:pt>
                <c:pt idx="8412">
                  <c:v>33889</c:v>
                </c:pt>
                <c:pt idx="8413">
                  <c:v>33890</c:v>
                </c:pt>
                <c:pt idx="8414">
                  <c:v>33891</c:v>
                </c:pt>
                <c:pt idx="8415">
                  <c:v>33892</c:v>
                </c:pt>
                <c:pt idx="8416">
                  <c:v>33893</c:v>
                </c:pt>
                <c:pt idx="8417">
                  <c:v>33894</c:v>
                </c:pt>
                <c:pt idx="8418">
                  <c:v>33895</c:v>
                </c:pt>
                <c:pt idx="8419">
                  <c:v>33896</c:v>
                </c:pt>
                <c:pt idx="8420">
                  <c:v>33897</c:v>
                </c:pt>
                <c:pt idx="8421">
                  <c:v>33898</c:v>
                </c:pt>
                <c:pt idx="8422">
                  <c:v>33899</c:v>
                </c:pt>
                <c:pt idx="8423">
                  <c:v>33900</c:v>
                </c:pt>
                <c:pt idx="8424">
                  <c:v>33901</c:v>
                </c:pt>
                <c:pt idx="8425">
                  <c:v>33902</c:v>
                </c:pt>
                <c:pt idx="8426">
                  <c:v>33903</c:v>
                </c:pt>
                <c:pt idx="8427">
                  <c:v>33904</c:v>
                </c:pt>
                <c:pt idx="8428">
                  <c:v>33905</c:v>
                </c:pt>
                <c:pt idx="8429">
                  <c:v>33906</c:v>
                </c:pt>
                <c:pt idx="8430">
                  <c:v>33907</c:v>
                </c:pt>
                <c:pt idx="8431">
                  <c:v>33908</c:v>
                </c:pt>
                <c:pt idx="8432">
                  <c:v>33909</c:v>
                </c:pt>
                <c:pt idx="8433">
                  <c:v>33910</c:v>
                </c:pt>
                <c:pt idx="8434">
                  <c:v>33911</c:v>
                </c:pt>
                <c:pt idx="8435">
                  <c:v>33912</c:v>
                </c:pt>
                <c:pt idx="8436">
                  <c:v>33913</c:v>
                </c:pt>
                <c:pt idx="8437">
                  <c:v>33914</c:v>
                </c:pt>
                <c:pt idx="8438">
                  <c:v>33915</c:v>
                </c:pt>
                <c:pt idx="8439">
                  <c:v>33916</c:v>
                </c:pt>
                <c:pt idx="8440">
                  <c:v>33917</c:v>
                </c:pt>
                <c:pt idx="8441">
                  <c:v>33918</c:v>
                </c:pt>
                <c:pt idx="8442">
                  <c:v>33919</c:v>
                </c:pt>
                <c:pt idx="8443">
                  <c:v>33920</c:v>
                </c:pt>
                <c:pt idx="8444">
                  <c:v>33921</c:v>
                </c:pt>
                <c:pt idx="8445">
                  <c:v>33922</c:v>
                </c:pt>
                <c:pt idx="8446">
                  <c:v>33923</c:v>
                </c:pt>
                <c:pt idx="8447">
                  <c:v>33924</c:v>
                </c:pt>
                <c:pt idx="8448">
                  <c:v>33925</c:v>
                </c:pt>
                <c:pt idx="8449">
                  <c:v>33926</c:v>
                </c:pt>
                <c:pt idx="8450">
                  <c:v>33927</c:v>
                </c:pt>
                <c:pt idx="8451">
                  <c:v>33928</c:v>
                </c:pt>
                <c:pt idx="8452">
                  <c:v>33929</c:v>
                </c:pt>
                <c:pt idx="8453">
                  <c:v>33930</c:v>
                </c:pt>
                <c:pt idx="8454">
                  <c:v>33931</c:v>
                </c:pt>
                <c:pt idx="8455">
                  <c:v>33932</c:v>
                </c:pt>
                <c:pt idx="8456">
                  <c:v>33933</c:v>
                </c:pt>
                <c:pt idx="8457">
                  <c:v>33934</c:v>
                </c:pt>
                <c:pt idx="8458">
                  <c:v>33935</c:v>
                </c:pt>
                <c:pt idx="8459">
                  <c:v>33936</c:v>
                </c:pt>
                <c:pt idx="8460">
                  <c:v>33937</c:v>
                </c:pt>
                <c:pt idx="8461">
                  <c:v>33938</c:v>
                </c:pt>
                <c:pt idx="8462">
                  <c:v>33939</c:v>
                </c:pt>
                <c:pt idx="8463">
                  <c:v>33940</c:v>
                </c:pt>
                <c:pt idx="8464">
                  <c:v>33941</c:v>
                </c:pt>
                <c:pt idx="8465">
                  <c:v>33942</c:v>
                </c:pt>
                <c:pt idx="8466">
                  <c:v>33943</c:v>
                </c:pt>
                <c:pt idx="8467">
                  <c:v>33944</c:v>
                </c:pt>
                <c:pt idx="8468">
                  <c:v>33945</c:v>
                </c:pt>
                <c:pt idx="8469">
                  <c:v>33946</c:v>
                </c:pt>
                <c:pt idx="8470">
                  <c:v>33947</c:v>
                </c:pt>
                <c:pt idx="8471">
                  <c:v>33948</c:v>
                </c:pt>
                <c:pt idx="8472">
                  <c:v>33949</c:v>
                </c:pt>
                <c:pt idx="8473">
                  <c:v>33950</c:v>
                </c:pt>
                <c:pt idx="8474">
                  <c:v>33951</c:v>
                </c:pt>
                <c:pt idx="8475">
                  <c:v>33952</c:v>
                </c:pt>
                <c:pt idx="8476">
                  <c:v>33953</c:v>
                </c:pt>
                <c:pt idx="8477">
                  <c:v>33954</c:v>
                </c:pt>
                <c:pt idx="8478">
                  <c:v>33955</c:v>
                </c:pt>
                <c:pt idx="8479">
                  <c:v>33956</c:v>
                </c:pt>
                <c:pt idx="8480">
                  <c:v>33957</c:v>
                </c:pt>
                <c:pt idx="8481">
                  <c:v>33958</c:v>
                </c:pt>
                <c:pt idx="8482">
                  <c:v>33959</c:v>
                </c:pt>
                <c:pt idx="8483">
                  <c:v>33960</c:v>
                </c:pt>
                <c:pt idx="8484">
                  <c:v>33961</c:v>
                </c:pt>
                <c:pt idx="8485">
                  <c:v>33962</c:v>
                </c:pt>
                <c:pt idx="8486">
                  <c:v>33963</c:v>
                </c:pt>
                <c:pt idx="8487">
                  <c:v>33964</c:v>
                </c:pt>
                <c:pt idx="8488">
                  <c:v>33965</c:v>
                </c:pt>
                <c:pt idx="8489">
                  <c:v>33966</c:v>
                </c:pt>
                <c:pt idx="8490">
                  <c:v>33967</c:v>
                </c:pt>
                <c:pt idx="8491">
                  <c:v>33968</c:v>
                </c:pt>
                <c:pt idx="8492">
                  <c:v>33969</c:v>
                </c:pt>
                <c:pt idx="8493">
                  <c:v>33970</c:v>
                </c:pt>
                <c:pt idx="8494">
                  <c:v>33971</c:v>
                </c:pt>
                <c:pt idx="8495">
                  <c:v>33972</c:v>
                </c:pt>
                <c:pt idx="8496">
                  <c:v>33973</c:v>
                </c:pt>
                <c:pt idx="8497">
                  <c:v>33974</c:v>
                </c:pt>
                <c:pt idx="8498">
                  <c:v>33975</c:v>
                </c:pt>
                <c:pt idx="8499">
                  <c:v>33976</c:v>
                </c:pt>
                <c:pt idx="8500">
                  <c:v>33977</c:v>
                </c:pt>
                <c:pt idx="8501">
                  <c:v>33978</c:v>
                </c:pt>
                <c:pt idx="8502">
                  <c:v>33979</c:v>
                </c:pt>
                <c:pt idx="8503">
                  <c:v>33980</c:v>
                </c:pt>
                <c:pt idx="8504">
                  <c:v>33981</c:v>
                </c:pt>
                <c:pt idx="8505">
                  <c:v>33982</c:v>
                </c:pt>
                <c:pt idx="8506">
                  <c:v>33983</c:v>
                </c:pt>
                <c:pt idx="8507">
                  <c:v>33984</c:v>
                </c:pt>
                <c:pt idx="8508">
                  <c:v>33985</c:v>
                </c:pt>
                <c:pt idx="8509">
                  <c:v>33986</c:v>
                </c:pt>
                <c:pt idx="8510">
                  <c:v>33987</c:v>
                </c:pt>
                <c:pt idx="8511">
                  <c:v>33988</c:v>
                </c:pt>
                <c:pt idx="8512">
                  <c:v>33989</c:v>
                </c:pt>
                <c:pt idx="8513">
                  <c:v>33990</c:v>
                </c:pt>
                <c:pt idx="8514">
                  <c:v>33991</c:v>
                </c:pt>
                <c:pt idx="8515">
                  <c:v>33992</c:v>
                </c:pt>
                <c:pt idx="8516">
                  <c:v>33993</c:v>
                </c:pt>
                <c:pt idx="8517">
                  <c:v>33994</c:v>
                </c:pt>
                <c:pt idx="8518">
                  <c:v>33995</c:v>
                </c:pt>
                <c:pt idx="8519">
                  <c:v>33996</c:v>
                </c:pt>
                <c:pt idx="8520">
                  <c:v>33997</c:v>
                </c:pt>
                <c:pt idx="8521">
                  <c:v>33998</c:v>
                </c:pt>
                <c:pt idx="8522">
                  <c:v>33999</c:v>
                </c:pt>
                <c:pt idx="8523">
                  <c:v>34000</c:v>
                </c:pt>
                <c:pt idx="8524">
                  <c:v>34001</c:v>
                </c:pt>
                <c:pt idx="8525">
                  <c:v>34002</c:v>
                </c:pt>
                <c:pt idx="8526">
                  <c:v>34003</c:v>
                </c:pt>
                <c:pt idx="8527">
                  <c:v>34004</c:v>
                </c:pt>
                <c:pt idx="8528">
                  <c:v>34005</c:v>
                </c:pt>
                <c:pt idx="8529">
                  <c:v>34006</c:v>
                </c:pt>
                <c:pt idx="8530">
                  <c:v>34007</c:v>
                </c:pt>
                <c:pt idx="8531">
                  <c:v>34008</c:v>
                </c:pt>
                <c:pt idx="8532">
                  <c:v>34009</c:v>
                </c:pt>
                <c:pt idx="8533">
                  <c:v>34010</c:v>
                </c:pt>
                <c:pt idx="8534">
                  <c:v>34011</c:v>
                </c:pt>
                <c:pt idx="8535">
                  <c:v>34012</c:v>
                </c:pt>
                <c:pt idx="8536">
                  <c:v>34013</c:v>
                </c:pt>
                <c:pt idx="8537">
                  <c:v>34014</c:v>
                </c:pt>
                <c:pt idx="8538">
                  <c:v>34015</c:v>
                </c:pt>
                <c:pt idx="8539">
                  <c:v>34016</c:v>
                </c:pt>
                <c:pt idx="8540">
                  <c:v>34017</c:v>
                </c:pt>
                <c:pt idx="8541">
                  <c:v>34018</c:v>
                </c:pt>
                <c:pt idx="8542">
                  <c:v>34019</c:v>
                </c:pt>
                <c:pt idx="8543">
                  <c:v>34020</c:v>
                </c:pt>
                <c:pt idx="8544">
                  <c:v>34021</c:v>
                </c:pt>
                <c:pt idx="8545">
                  <c:v>34022</c:v>
                </c:pt>
                <c:pt idx="8546">
                  <c:v>34023</c:v>
                </c:pt>
                <c:pt idx="8547">
                  <c:v>34024</c:v>
                </c:pt>
                <c:pt idx="8548">
                  <c:v>34025</c:v>
                </c:pt>
                <c:pt idx="8549">
                  <c:v>34026</c:v>
                </c:pt>
                <c:pt idx="8550">
                  <c:v>34027</c:v>
                </c:pt>
                <c:pt idx="8551">
                  <c:v>34028</c:v>
                </c:pt>
                <c:pt idx="8552">
                  <c:v>34029</c:v>
                </c:pt>
                <c:pt idx="8553">
                  <c:v>34030</c:v>
                </c:pt>
                <c:pt idx="8554">
                  <c:v>34031</c:v>
                </c:pt>
                <c:pt idx="8555">
                  <c:v>34032</c:v>
                </c:pt>
                <c:pt idx="8556">
                  <c:v>34033</c:v>
                </c:pt>
                <c:pt idx="8557">
                  <c:v>34034</c:v>
                </c:pt>
                <c:pt idx="8558">
                  <c:v>34035</c:v>
                </c:pt>
                <c:pt idx="8559">
                  <c:v>34036</c:v>
                </c:pt>
                <c:pt idx="8560">
                  <c:v>34037</c:v>
                </c:pt>
                <c:pt idx="8561">
                  <c:v>34038</c:v>
                </c:pt>
                <c:pt idx="8562">
                  <c:v>34039</c:v>
                </c:pt>
                <c:pt idx="8563">
                  <c:v>34040</c:v>
                </c:pt>
                <c:pt idx="8564">
                  <c:v>34041</c:v>
                </c:pt>
                <c:pt idx="8565">
                  <c:v>34042</c:v>
                </c:pt>
                <c:pt idx="8566">
                  <c:v>34043</c:v>
                </c:pt>
                <c:pt idx="8567">
                  <c:v>34044</c:v>
                </c:pt>
                <c:pt idx="8568">
                  <c:v>34045</c:v>
                </c:pt>
                <c:pt idx="8569">
                  <c:v>34046</c:v>
                </c:pt>
                <c:pt idx="8570">
                  <c:v>34047</c:v>
                </c:pt>
                <c:pt idx="8571">
                  <c:v>34048</c:v>
                </c:pt>
                <c:pt idx="8572">
                  <c:v>34049</c:v>
                </c:pt>
                <c:pt idx="8573">
                  <c:v>34050</c:v>
                </c:pt>
                <c:pt idx="8574">
                  <c:v>34051</c:v>
                </c:pt>
                <c:pt idx="8575">
                  <c:v>34052</c:v>
                </c:pt>
                <c:pt idx="8576">
                  <c:v>34053</c:v>
                </c:pt>
                <c:pt idx="8577">
                  <c:v>34054</c:v>
                </c:pt>
                <c:pt idx="8578">
                  <c:v>34055</c:v>
                </c:pt>
                <c:pt idx="8579">
                  <c:v>34056</c:v>
                </c:pt>
                <c:pt idx="8580">
                  <c:v>34057</c:v>
                </c:pt>
                <c:pt idx="8581">
                  <c:v>34058</c:v>
                </c:pt>
                <c:pt idx="8582">
                  <c:v>34059</c:v>
                </c:pt>
                <c:pt idx="8583">
                  <c:v>34060</c:v>
                </c:pt>
                <c:pt idx="8584">
                  <c:v>34061</c:v>
                </c:pt>
                <c:pt idx="8585">
                  <c:v>34062</c:v>
                </c:pt>
                <c:pt idx="8586">
                  <c:v>34063</c:v>
                </c:pt>
                <c:pt idx="8587">
                  <c:v>34064</c:v>
                </c:pt>
                <c:pt idx="8588">
                  <c:v>34065</c:v>
                </c:pt>
                <c:pt idx="8589">
                  <c:v>34066</c:v>
                </c:pt>
                <c:pt idx="8590">
                  <c:v>34067</c:v>
                </c:pt>
                <c:pt idx="8591">
                  <c:v>34068</c:v>
                </c:pt>
                <c:pt idx="8592">
                  <c:v>34069</c:v>
                </c:pt>
                <c:pt idx="8593">
                  <c:v>34070</c:v>
                </c:pt>
                <c:pt idx="8594">
                  <c:v>34071</c:v>
                </c:pt>
                <c:pt idx="8595">
                  <c:v>34072</c:v>
                </c:pt>
                <c:pt idx="8596">
                  <c:v>34073</c:v>
                </c:pt>
                <c:pt idx="8597">
                  <c:v>34074</c:v>
                </c:pt>
                <c:pt idx="8598">
                  <c:v>34075</c:v>
                </c:pt>
                <c:pt idx="8599">
                  <c:v>34076</c:v>
                </c:pt>
                <c:pt idx="8600">
                  <c:v>34077</c:v>
                </c:pt>
                <c:pt idx="8601">
                  <c:v>34078</c:v>
                </c:pt>
                <c:pt idx="8602">
                  <c:v>34079</c:v>
                </c:pt>
                <c:pt idx="8603">
                  <c:v>34080</c:v>
                </c:pt>
                <c:pt idx="8604">
                  <c:v>34081</c:v>
                </c:pt>
                <c:pt idx="8605">
                  <c:v>34082</c:v>
                </c:pt>
                <c:pt idx="8606">
                  <c:v>34083</c:v>
                </c:pt>
                <c:pt idx="8607">
                  <c:v>34084</c:v>
                </c:pt>
                <c:pt idx="8608">
                  <c:v>34085</c:v>
                </c:pt>
                <c:pt idx="8609">
                  <c:v>34086</c:v>
                </c:pt>
                <c:pt idx="8610">
                  <c:v>34087</c:v>
                </c:pt>
                <c:pt idx="8611">
                  <c:v>34088</c:v>
                </c:pt>
                <c:pt idx="8612">
                  <c:v>34089</c:v>
                </c:pt>
                <c:pt idx="8613">
                  <c:v>34090</c:v>
                </c:pt>
                <c:pt idx="8614">
                  <c:v>34091</c:v>
                </c:pt>
                <c:pt idx="8615">
                  <c:v>34092</c:v>
                </c:pt>
                <c:pt idx="8616">
                  <c:v>34093</c:v>
                </c:pt>
                <c:pt idx="8617">
                  <c:v>34094</c:v>
                </c:pt>
                <c:pt idx="8618">
                  <c:v>34095</c:v>
                </c:pt>
                <c:pt idx="8619">
                  <c:v>34096</c:v>
                </c:pt>
                <c:pt idx="8620">
                  <c:v>34097</c:v>
                </c:pt>
                <c:pt idx="8621">
                  <c:v>34098</c:v>
                </c:pt>
                <c:pt idx="8622">
                  <c:v>34099</c:v>
                </c:pt>
                <c:pt idx="8623">
                  <c:v>34100</c:v>
                </c:pt>
                <c:pt idx="8624">
                  <c:v>34101</c:v>
                </c:pt>
                <c:pt idx="8625">
                  <c:v>34102</c:v>
                </c:pt>
                <c:pt idx="8626">
                  <c:v>34103</c:v>
                </c:pt>
                <c:pt idx="8627">
                  <c:v>34104</c:v>
                </c:pt>
                <c:pt idx="8628">
                  <c:v>34105</c:v>
                </c:pt>
                <c:pt idx="8629">
                  <c:v>34106</c:v>
                </c:pt>
                <c:pt idx="8630">
                  <c:v>34107</c:v>
                </c:pt>
                <c:pt idx="8631">
                  <c:v>34108</c:v>
                </c:pt>
                <c:pt idx="8632">
                  <c:v>34109</c:v>
                </c:pt>
                <c:pt idx="8633">
                  <c:v>34110</c:v>
                </c:pt>
                <c:pt idx="8634">
                  <c:v>34111</c:v>
                </c:pt>
                <c:pt idx="8635">
                  <c:v>34112</c:v>
                </c:pt>
                <c:pt idx="8636">
                  <c:v>34113</c:v>
                </c:pt>
                <c:pt idx="8637">
                  <c:v>34114</c:v>
                </c:pt>
                <c:pt idx="8638">
                  <c:v>34115</c:v>
                </c:pt>
                <c:pt idx="8639">
                  <c:v>34116</c:v>
                </c:pt>
                <c:pt idx="8640">
                  <c:v>34117</c:v>
                </c:pt>
                <c:pt idx="8641">
                  <c:v>34118</c:v>
                </c:pt>
                <c:pt idx="8642">
                  <c:v>34119</c:v>
                </c:pt>
                <c:pt idx="8643">
                  <c:v>34120</c:v>
                </c:pt>
                <c:pt idx="8644">
                  <c:v>34121</c:v>
                </c:pt>
                <c:pt idx="8645">
                  <c:v>34122</c:v>
                </c:pt>
                <c:pt idx="8646">
                  <c:v>34123</c:v>
                </c:pt>
                <c:pt idx="8647">
                  <c:v>34124</c:v>
                </c:pt>
                <c:pt idx="8648">
                  <c:v>34125</c:v>
                </c:pt>
                <c:pt idx="8649">
                  <c:v>34126</c:v>
                </c:pt>
                <c:pt idx="8650">
                  <c:v>34127</c:v>
                </c:pt>
                <c:pt idx="8651">
                  <c:v>34128</c:v>
                </c:pt>
                <c:pt idx="8652">
                  <c:v>34129</c:v>
                </c:pt>
                <c:pt idx="8653">
                  <c:v>34130</c:v>
                </c:pt>
                <c:pt idx="8654">
                  <c:v>34131</c:v>
                </c:pt>
                <c:pt idx="8655">
                  <c:v>34132</c:v>
                </c:pt>
                <c:pt idx="8656">
                  <c:v>34133</c:v>
                </c:pt>
                <c:pt idx="8657">
                  <c:v>34134</c:v>
                </c:pt>
                <c:pt idx="8658">
                  <c:v>34135</c:v>
                </c:pt>
                <c:pt idx="8659">
                  <c:v>34136</c:v>
                </c:pt>
                <c:pt idx="8660">
                  <c:v>34137</c:v>
                </c:pt>
                <c:pt idx="8661">
                  <c:v>34138</c:v>
                </c:pt>
                <c:pt idx="8662">
                  <c:v>34139</c:v>
                </c:pt>
                <c:pt idx="8663">
                  <c:v>34140</c:v>
                </c:pt>
                <c:pt idx="8664">
                  <c:v>34141</c:v>
                </c:pt>
                <c:pt idx="8665">
                  <c:v>34142</c:v>
                </c:pt>
                <c:pt idx="8666">
                  <c:v>34143</c:v>
                </c:pt>
                <c:pt idx="8667">
                  <c:v>34144</c:v>
                </c:pt>
                <c:pt idx="8668">
                  <c:v>34145</c:v>
                </c:pt>
                <c:pt idx="8669">
                  <c:v>34146</c:v>
                </c:pt>
                <c:pt idx="8670">
                  <c:v>34147</c:v>
                </c:pt>
                <c:pt idx="8671">
                  <c:v>34148</c:v>
                </c:pt>
                <c:pt idx="8672">
                  <c:v>34149</c:v>
                </c:pt>
                <c:pt idx="8673">
                  <c:v>34150</c:v>
                </c:pt>
                <c:pt idx="8674">
                  <c:v>34151</c:v>
                </c:pt>
                <c:pt idx="8675">
                  <c:v>34152</c:v>
                </c:pt>
                <c:pt idx="8676">
                  <c:v>34153</c:v>
                </c:pt>
                <c:pt idx="8677">
                  <c:v>34154</c:v>
                </c:pt>
                <c:pt idx="8678">
                  <c:v>34155</c:v>
                </c:pt>
                <c:pt idx="8679">
                  <c:v>34156</c:v>
                </c:pt>
                <c:pt idx="8680">
                  <c:v>34157</c:v>
                </c:pt>
                <c:pt idx="8681">
                  <c:v>34158</c:v>
                </c:pt>
                <c:pt idx="8682">
                  <c:v>34159</c:v>
                </c:pt>
                <c:pt idx="8683">
                  <c:v>34160</c:v>
                </c:pt>
                <c:pt idx="8684">
                  <c:v>34161</c:v>
                </c:pt>
                <c:pt idx="8685">
                  <c:v>34162</c:v>
                </c:pt>
                <c:pt idx="8686">
                  <c:v>34163</c:v>
                </c:pt>
                <c:pt idx="8687">
                  <c:v>34164</c:v>
                </c:pt>
                <c:pt idx="8688">
                  <c:v>34165</c:v>
                </c:pt>
                <c:pt idx="8689">
                  <c:v>34166</c:v>
                </c:pt>
                <c:pt idx="8690">
                  <c:v>34167</c:v>
                </c:pt>
                <c:pt idx="8691">
                  <c:v>34168</c:v>
                </c:pt>
                <c:pt idx="8692">
                  <c:v>34169</c:v>
                </c:pt>
                <c:pt idx="8693">
                  <c:v>34170</c:v>
                </c:pt>
                <c:pt idx="8694">
                  <c:v>34171</c:v>
                </c:pt>
                <c:pt idx="8695">
                  <c:v>34172</c:v>
                </c:pt>
                <c:pt idx="8696">
                  <c:v>34173</c:v>
                </c:pt>
                <c:pt idx="8697">
                  <c:v>34174</c:v>
                </c:pt>
                <c:pt idx="8698">
                  <c:v>34175</c:v>
                </c:pt>
                <c:pt idx="8699">
                  <c:v>34176</c:v>
                </c:pt>
                <c:pt idx="8700">
                  <c:v>34177</c:v>
                </c:pt>
                <c:pt idx="8701">
                  <c:v>34178</c:v>
                </c:pt>
                <c:pt idx="8702">
                  <c:v>34179</c:v>
                </c:pt>
                <c:pt idx="8703">
                  <c:v>34180</c:v>
                </c:pt>
                <c:pt idx="8704">
                  <c:v>34181</c:v>
                </c:pt>
                <c:pt idx="8705">
                  <c:v>34182</c:v>
                </c:pt>
                <c:pt idx="8706">
                  <c:v>34183</c:v>
                </c:pt>
                <c:pt idx="8707">
                  <c:v>34184</c:v>
                </c:pt>
                <c:pt idx="8708">
                  <c:v>34185</c:v>
                </c:pt>
                <c:pt idx="8709">
                  <c:v>34186</c:v>
                </c:pt>
                <c:pt idx="8710">
                  <c:v>34187</c:v>
                </c:pt>
                <c:pt idx="8711">
                  <c:v>34188</c:v>
                </c:pt>
                <c:pt idx="8712">
                  <c:v>34189</c:v>
                </c:pt>
                <c:pt idx="8713">
                  <c:v>34190</c:v>
                </c:pt>
                <c:pt idx="8714">
                  <c:v>34191</c:v>
                </c:pt>
                <c:pt idx="8715">
                  <c:v>34192</c:v>
                </c:pt>
                <c:pt idx="8716">
                  <c:v>34193</c:v>
                </c:pt>
                <c:pt idx="8717">
                  <c:v>34194</c:v>
                </c:pt>
                <c:pt idx="8718">
                  <c:v>34195</c:v>
                </c:pt>
                <c:pt idx="8719">
                  <c:v>34196</c:v>
                </c:pt>
                <c:pt idx="8720">
                  <c:v>34197</c:v>
                </c:pt>
                <c:pt idx="8721">
                  <c:v>34198</c:v>
                </c:pt>
                <c:pt idx="8722">
                  <c:v>34199</c:v>
                </c:pt>
                <c:pt idx="8723">
                  <c:v>34200</c:v>
                </c:pt>
                <c:pt idx="8724">
                  <c:v>34201</c:v>
                </c:pt>
                <c:pt idx="8725">
                  <c:v>34202</c:v>
                </c:pt>
                <c:pt idx="8726">
                  <c:v>34203</c:v>
                </c:pt>
                <c:pt idx="8727">
                  <c:v>34204</c:v>
                </c:pt>
                <c:pt idx="8728">
                  <c:v>34205</c:v>
                </c:pt>
                <c:pt idx="8729">
                  <c:v>34206</c:v>
                </c:pt>
                <c:pt idx="8730">
                  <c:v>34207</c:v>
                </c:pt>
                <c:pt idx="8731">
                  <c:v>34208</c:v>
                </c:pt>
                <c:pt idx="8732">
                  <c:v>34209</c:v>
                </c:pt>
                <c:pt idx="8733">
                  <c:v>34210</c:v>
                </c:pt>
                <c:pt idx="8734">
                  <c:v>34211</c:v>
                </c:pt>
                <c:pt idx="8735">
                  <c:v>34212</c:v>
                </c:pt>
                <c:pt idx="8736">
                  <c:v>34213</c:v>
                </c:pt>
                <c:pt idx="8737">
                  <c:v>34214</c:v>
                </c:pt>
                <c:pt idx="8738">
                  <c:v>34215</c:v>
                </c:pt>
                <c:pt idx="8739">
                  <c:v>34216</c:v>
                </c:pt>
                <c:pt idx="8740">
                  <c:v>34217</c:v>
                </c:pt>
                <c:pt idx="8741">
                  <c:v>34218</c:v>
                </c:pt>
                <c:pt idx="8742">
                  <c:v>34219</c:v>
                </c:pt>
                <c:pt idx="8743">
                  <c:v>34220</c:v>
                </c:pt>
                <c:pt idx="8744">
                  <c:v>34221</c:v>
                </c:pt>
                <c:pt idx="8745">
                  <c:v>34222</c:v>
                </c:pt>
                <c:pt idx="8746">
                  <c:v>34223</c:v>
                </c:pt>
                <c:pt idx="8747">
                  <c:v>34224</c:v>
                </c:pt>
                <c:pt idx="8748">
                  <c:v>34225</c:v>
                </c:pt>
                <c:pt idx="8749">
                  <c:v>34226</c:v>
                </c:pt>
                <c:pt idx="8750">
                  <c:v>34227</c:v>
                </c:pt>
                <c:pt idx="8751">
                  <c:v>34228</c:v>
                </c:pt>
                <c:pt idx="8752">
                  <c:v>34229</c:v>
                </c:pt>
                <c:pt idx="8753">
                  <c:v>34230</c:v>
                </c:pt>
                <c:pt idx="8754">
                  <c:v>34231</c:v>
                </c:pt>
                <c:pt idx="8755">
                  <c:v>34232</c:v>
                </c:pt>
                <c:pt idx="8756">
                  <c:v>34233</c:v>
                </c:pt>
                <c:pt idx="8757">
                  <c:v>34234</c:v>
                </c:pt>
                <c:pt idx="8758">
                  <c:v>34235</c:v>
                </c:pt>
                <c:pt idx="8759">
                  <c:v>34236</c:v>
                </c:pt>
                <c:pt idx="8760">
                  <c:v>34237</c:v>
                </c:pt>
                <c:pt idx="8761">
                  <c:v>34238</c:v>
                </c:pt>
                <c:pt idx="8762">
                  <c:v>34239</c:v>
                </c:pt>
                <c:pt idx="8763">
                  <c:v>34240</c:v>
                </c:pt>
                <c:pt idx="8764">
                  <c:v>34241</c:v>
                </c:pt>
                <c:pt idx="8765">
                  <c:v>34242</c:v>
                </c:pt>
                <c:pt idx="8766">
                  <c:v>34243</c:v>
                </c:pt>
                <c:pt idx="8767">
                  <c:v>34244</c:v>
                </c:pt>
                <c:pt idx="8768">
                  <c:v>34245</c:v>
                </c:pt>
                <c:pt idx="8769">
                  <c:v>34246</c:v>
                </c:pt>
                <c:pt idx="8770">
                  <c:v>34247</c:v>
                </c:pt>
                <c:pt idx="8771">
                  <c:v>34248</c:v>
                </c:pt>
                <c:pt idx="8772">
                  <c:v>34249</c:v>
                </c:pt>
                <c:pt idx="8773">
                  <c:v>34250</c:v>
                </c:pt>
                <c:pt idx="8774">
                  <c:v>34251</c:v>
                </c:pt>
                <c:pt idx="8775">
                  <c:v>34252</c:v>
                </c:pt>
                <c:pt idx="8776">
                  <c:v>34253</c:v>
                </c:pt>
                <c:pt idx="8777">
                  <c:v>34254</c:v>
                </c:pt>
                <c:pt idx="8778">
                  <c:v>34255</c:v>
                </c:pt>
                <c:pt idx="8779">
                  <c:v>34256</c:v>
                </c:pt>
                <c:pt idx="8780">
                  <c:v>34257</c:v>
                </c:pt>
                <c:pt idx="8781">
                  <c:v>34258</c:v>
                </c:pt>
                <c:pt idx="8782">
                  <c:v>34259</c:v>
                </c:pt>
                <c:pt idx="8783">
                  <c:v>34260</c:v>
                </c:pt>
                <c:pt idx="8784">
                  <c:v>34261</c:v>
                </c:pt>
                <c:pt idx="8785">
                  <c:v>34262</c:v>
                </c:pt>
                <c:pt idx="8786">
                  <c:v>34263</c:v>
                </c:pt>
                <c:pt idx="8787">
                  <c:v>34264</c:v>
                </c:pt>
                <c:pt idx="8788">
                  <c:v>34265</c:v>
                </c:pt>
                <c:pt idx="8789">
                  <c:v>34266</c:v>
                </c:pt>
                <c:pt idx="8790">
                  <c:v>34267</c:v>
                </c:pt>
                <c:pt idx="8791">
                  <c:v>34268</c:v>
                </c:pt>
                <c:pt idx="8792">
                  <c:v>34269</c:v>
                </c:pt>
                <c:pt idx="8793">
                  <c:v>34270</c:v>
                </c:pt>
                <c:pt idx="8794">
                  <c:v>34271</c:v>
                </c:pt>
                <c:pt idx="8795">
                  <c:v>34272</c:v>
                </c:pt>
                <c:pt idx="8796">
                  <c:v>34273</c:v>
                </c:pt>
                <c:pt idx="8797">
                  <c:v>34274</c:v>
                </c:pt>
                <c:pt idx="8798">
                  <c:v>34275</c:v>
                </c:pt>
                <c:pt idx="8799">
                  <c:v>34276</c:v>
                </c:pt>
                <c:pt idx="8800">
                  <c:v>34277</c:v>
                </c:pt>
                <c:pt idx="8801">
                  <c:v>34278</c:v>
                </c:pt>
                <c:pt idx="8802">
                  <c:v>34279</c:v>
                </c:pt>
                <c:pt idx="8803">
                  <c:v>34280</c:v>
                </c:pt>
                <c:pt idx="8804">
                  <c:v>34281</c:v>
                </c:pt>
                <c:pt idx="8805">
                  <c:v>34282</c:v>
                </c:pt>
                <c:pt idx="8806">
                  <c:v>34283</c:v>
                </c:pt>
                <c:pt idx="8807">
                  <c:v>34284</c:v>
                </c:pt>
                <c:pt idx="8808">
                  <c:v>34285</c:v>
                </c:pt>
                <c:pt idx="8809">
                  <c:v>34286</c:v>
                </c:pt>
                <c:pt idx="8810">
                  <c:v>34287</c:v>
                </c:pt>
                <c:pt idx="8811">
                  <c:v>34288</c:v>
                </c:pt>
                <c:pt idx="8812">
                  <c:v>34289</c:v>
                </c:pt>
                <c:pt idx="8813">
                  <c:v>34290</c:v>
                </c:pt>
                <c:pt idx="8814">
                  <c:v>34291</c:v>
                </c:pt>
                <c:pt idx="8815">
                  <c:v>34292</c:v>
                </c:pt>
                <c:pt idx="8816">
                  <c:v>34293</c:v>
                </c:pt>
                <c:pt idx="8817">
                  <c:v>34294</c:v>
                </c:pt>
                <c:pt idx="8818">
                  <c:v>34295</c:v>
                </c:pt>
                <c:pt idx="8819">
                  <c:v>34296</c:v>
                </c:pt>
                <c:pt idx="8820">
                  <c:v>34297</c:v>
                </c:pt>
                <c:pt idx="8821">
                  <c:v>34298</c:v>
                </c:pt>
                <c:pt idx="8822">
                  <c:v>34299</c:v>
                </c:pt>
                <c:pt idx="8823">
                  <c:v>34300</c:v>
                </c:pt>
                <c:pt idx="8824">
                  <c:v>34301</c:v>
                </c:pt>
                <c:pt idx="8825">
                  <c:v>34302</c:v>
                </c:pt>
                <c:pt idx="8826">
                  <c:v>34303</c:v>
                </c:pt>
                <c:pt idx="8827">
                  <c:v>34304</c:v>
                </c:pt>
                <c:pt idx="8828">
                  <c:v>34305</c:v>
                </c:pt>
                <c:pt idx="8829">
                  <c:v>34306</c:v>
                </c:pt>
                <c:pt idx="8830">
                  <c:v>34307</c:v>
                </c:pt>
                <c:pt idx="8831">
                  <c:v>34308</c:v>
                </c:pt>
                <c:pt idx="8832">
                  <c:v>34309</c:v>
                </c:pt>
                <c:pt idx="8833">
                  <c:v>34310</c:v>
                </c:pt>
                <c:pt idx="8834">
                  <c:v>34311</c:v>
                </c:pt>
                <c:pt idx="8835">
                  <c:v>34312</c:v>
                </c:pt>
                <c:pt idx="8836">
                  <c:v>34313</c:v>
                </c:pt>
                <c:pt idx="8837">
                  <c:v>34314</c:v>
                </c:pt>
                <c:pt idx="8838">
                  <c:v>34315</c:v>
                </c:pt>
                <c:pt idx="8839">
                  <c:v>34316</c:v>
                </c:pt>
                <c:pt idx="8840">
                  <c:v>34317</c:v>
                </c:pt>
                <c:pt idx="8841">
                  <c:v>34318</c:v>
                </c:pt>
                <c:pt idx="8842">
                  <c:v>34319</c:v>
                </c:pt>
                <c:pt idx="8843">
                  <c:v>34320</c:v>
                </c:pt>
                <c:pt idx="8844">
                  <c:v>34321</c:v>
                </c:pt>
                <c:pt idx="8845">
                  <c:v>34322</c:v>
                </c:pt>
                <c:pt idx="8846">
                  <c:v>34323</c:v>
                </c:pt>
                <c:pt idx="8847">
                  <c:v>34324</c:v>
                </c:pt>
                <c:pt idx="8848">
                  <c:v>34325</c:v>
                </c:pt>
                <c:pt idx="8849">
                  <c:v>34326</c:v>
                </c:pt>
                <c:pt idx="8850">
                  <c:v>34327</c:v>
                </c:pt>
                <c:pt idx="8851">
                  <c:v>34328</c:v>
                </c:pt>
                <c:pt idx="8852">
                  <c:v>34329</c:v>
                </c:pt>
                <c:pt idx="8853">
                  <c:v>34330</c:v>
                </c:pt>
                <c:pt idx="8854">
                  <c:v>34331</c:v>
                </c:pt>
                <c:pt idx="8855">
                  <c:v>34332</c:v>
                </c:pt>
                <c:pt idx="8856">
                  <c:v>34333</c:v>
                </c:pt>
                <c:pt idx="8857">
                  <c:v>34334</c:v>
                </c:pt>
                <c:pt idx="8858">
                  <c:v>34335</c:v>
                </c:pt>
                <c:pt idx="8859">
                  <c:v>34336</c:v>
                </c:pt>
                <c:pt idx="8860">
                  <c:v>34337</c:v>
                </c:pt>
                <c:pt idx="8861">
                  <c:v>34338</c:v>
                </c:pt>
                <c:pt idx="8862">
                  <c:v>34339</c:v>
                </c:pt>
                <c:pt idx="8863">
                  <c:v>34340</c:v>
                </c:pt>
                <c:pt idx="8864">
                  <c:v>34341</c:v>
                </c:pt>
                <c:pt idx="8865">
                  <c:v>34342</c:v>
                </c:pt>
                <c:pt idx="8866">
                  <c:v>34343</c:v>
                </c:pt>
                <c:pt idx="8867">
                  <c:v>34344</c:v>
                </c:pt>
                <c:pt idx="8868">
                  <c:v>34345</c:v>
                </c:pt>
                <c:pt idx="8869">
                  <c:v>34346</c:v>
                </c:pt>
                <c:pt idx="8870">
                  <c:v>34347</c:v>
                </c:pt>
                <c:pt idx="8871">
                  <c:v>34348</c:v>
                </c:pt>
                <c:pt idx="8872">
                  <c:v>34349</c:v>
                </c:pt>
                <c:pt idx="8873">
                  <c:v>34350</c:v>
                </c:pt>
                <c:pt idx="8874">
                  <c:v>34351</c:v>
                </c:pt>
                <c:pt idx="8875">
                  <c:v>34352</c:v>
                </c:pt>
                <c:pt idx="8876">
                  <c:v>34353</c:v>
                </c:pt>
                <c:pt idx="8877">
                  <c:v>34354</c:v>
                </c:pt>
                <c:pt idx="8878">
                  <c:v>34355</c:v>
                </c:pt>
                <c:pt idx="8879">
                  <c:v>34356</c:v>
                </c:pt>
                <c:pt idx="8880">
                  <c:v>34357</c:v>
                </c:pt>
                <c:pt idx="8881">
                  <c:v>34358</c:v>
                </c:pt>
                <c:pt idx="8882">
                  <c:v>34359</c:v>
                </c:pt>
                <c:pt idx="8883">
                  <c:v>34360</c:v>
                </c:pt>
                <c:pt idx="8884">
                  <c:v>34361</c:v>
                </c:pt>
                <c:pt idx="8885">
                  <c:v>34362</c:v>
                </c:pt>
                <c:pt idx="8886">
                  <c:v>34363</c:v>
                </c:pt>
                <c:pt idx="8887">
                  <c:v>34364</c:v>
                </c:pt>
                <c:pt idx="8888">
                  <c:v>34365</c:v>
                </c:pt>
                <c:pt idx="8889">
                  <c:v>34366</c:v>
                </c:pt>
                <c:pt idx="8890">
                  <c:v>34367</c:v>
                </c:pt>
                <c:pt idx="8891">
                  <c:v>34368</c:v>
                </c:pt>
                <c:pt idx="8892">
                  <c:v>34369</c:v>
                </c:pt>
                <c:pt idx="8893">
                  <c:v>34370</c:v>
                </c:pt>
                <c:pt idx="8894">
                  <c:v>34371</c:v>
                </c:pt>
                <c:pt idx="8895">
                  <c:v>34372</c:v>
                </c:pt>
                <c:pt idx="8896">
                  <c:v>34373</c:v>
                </c:pt>
                <c:pt idx="8897">
                  <c:v>34374</c:v>
                </c:pt>
                <c:pt idx="8898">
                  <c:v>34375</c:v>
                </c:pt>
                <c:pt idx="8899">
                  <c:v>34376</c:v>
                </c:pt>
                <c:pt idx="8900">
                  <c:v>34377</c:v>
                </c:pt>
                <c:pt idx="8901">
                  <c:v>34378</c:v>
                </c:pt>
                <c:pt idx="8902">
                  <c:v>34379</c:v>
                </c:pt>
                <c:pt idx="8903">
                  <c:v>34380</c:v>
                </c:pt>
                <c:pt idx="8904">
                  <c:v>34381</c:v>
                </c:pt>
                <c:pt idx="8905">
                  <c:v>34382</c:v>
                </c:pt>
                <c:pt idx="8906">
                  <c:v>34383</c:v>
                </c:pt>
                <c:pt idx="8907">
                  <c:v>34384</c:v>
                </c:pt>
                <c:pt idx="8908">
                  <c:v>34385</c:v>
                </c:pt>
                <c:pt idx="8909">
                  <c:v>34386</c:v>
                </c:pt>
                <c:pt idx="8910">
                  <c:v>34387</c:v>
                </c:pt>
                <c:pt idx="8911">
                  <c:v>34388</c:v>
                </c:pt>
                <c:pt idx="8912">
                  <c:v>34389</c:v>
                </c:pt>
                <c:pt idx="8913">
                  <c:v>34390</c:v>
                </c:pt>
                <c:pt idx="8914">
                  <c:v>34391</c:v>
                </c:pt>
                <c:pt idx="8915">
                  <c:v>34392</c:v>
                </c:pt>
                <c:pt idx="8916">
                  <c:v>34393</c:v>
                </c:pt>
                <c:pt idx="8917">
                  <c:v>34394</c:v>
                </c:pt>
                <c:pt idx="8918">
                  <c:v>34395</c:v>
                </c:pt>
                <c:pt idx="8919">
                  <c:v>34396</c:v>
                </c:pt>
                <c:pt idx="8920">
                  <c:v>34397</c:v>
                </c:pt>
                <c:pt idx="8921">
                  <c:v>34398</c:v>
                </c:pt>
                <c:pt idx="8922">
                  <c:v>34399</c:v>
                </c:pt>
                <c:pt idx="8923">
                  <c:v>34400</c:v>
                </c:pt>
                <c:pt idx="8924">
                  <c:v>34401</c:v>
                </c:pt>
                <c:pt idx="8925">
                  <c:v>34402</c:v>
                </c:pt>
                <c:pt idx="8926">
                  <c:v>34403</c:v>
                </c:pt>
                <c:pt idx="8927">
                  <c:v>34404</c:v>
                </c:pt>
                <c:pt idx="8928">
                  <c:v>34405</c:v>
                </c:pt>
                <c:pt idx="8929">
                  <c:v>34406</c:v>
                </c:pt>
                <c:pt idx="8930">
                  <c:v>34407</c:v>
                </c:pt>
                <c:pt idx="8931">
                  <c:v>34408</c:v>
                </c:pt>
                <c:pt idx="8932">
                  <c:v>34409</c:v>
                </c:pt>
                <c:pt idx="8933">
                  <c:v>34410</c:v>
                </c:pt>
                <c:pt idx="8934">
                  <c:v>34411</c:v>
                </c:pt>
                <c:pt idx="8935">
                  <c:v>34412</c:v>
                </c:pt>
                <c:pt idx="8936">
                  <c:v>34413</c:v>
                </c:pt>
                <c:pt idx="8937">
                  <c:v>34414</c:v>
                </c:pt>
                <c:pt idx="8938">
                  <c:v>34415</c:v>
                </c:pt>
                <c:pt idx="8939">
                  <c:v>34416</c:v>
                </c:pt>
                <c:pt idx="8940">
                  <c:v>34417</c:v>
                </c:pt>
                <c:pt idx="8941">
                  <c:v>34418</c:v>
                </c:pt>
                <c:pt idx="8942">
                  <c:v>34419</c:v>
                </c:pt>
                <c:pt idx="8943">
                  <c:v>34420</c:v>
                </c:pt>
                <c:pt idx="8944">
                  <c:v>34421</c:v>
                </c:pt>
                <c:pt idx="8945">
                  <c:v>34422</c:v>
                </c:pt>
                <c:pt idx="8946">
                  <c:v>34423</c:v>
                </c:pt>
                <c:pt idx="8947">
                  <c:v>34424</c:v>
                </c:pt>
                <c:pt idx="8948">
                  <c:v>34425</c:v>
                </c:pt>
                <c:pt idx="8949">
                  <c:v>34426</c:v>
                </c:pt>
                <c:pt idx="8950">
                  <c:v>34427</c:v>
                </c:pt>
                <c:pt idx="8951">
                  <c:v>34428</c:v>
                </c:pt>
                <c:pt idx="8952">
                  <c:v>34429</c:v>
                </c:pt>
                <c:pt idx="8953">
                  <c:v>34430</c:v>
                </c:pt>
                <c:pt idx="8954">
                  <c:v>34431</c:v>
                </c:pt>
                <c:pt idx="8955">
                  <c:v>34432</c:v>
                </c:pt>
                <c:pt idx="8956">
                  <c:v>34433</c:v>
                </c:pt>
                <c:pt idx="8957">
                  <c:v>34434</c:v>
                </c:pt>
                <c:pt idx="8958">
                  <c:v>34435</c:v>
                </c:pt>
                <c:pt idx="8959">
                  <c:v>34436</c:v>
                </c:pt>
                <c:pt idx="8960">
                  <c:v>34437</c:v>
                </c:pt>
                <c:pt idx="8961">
                  <c:v>34438</c:v>
                </c:pt>
                <c:pt idx="8962">
                  <c:v>34439</c:v>
                </c:pt>
                <c:pt idx="8963">
                  <c:v>34440</c:v>
                </c:pt>
                <c:pt idx="8964">
                  <c:v>34441</c:v>
                </c:pt>
                <c:pt idx="8965">
                  <c:v>34442</c:v>
                </c:pt>
                <c:pt idx="8966">
                  <c:v>34443</c:v>
                </c:pt>
                <c:pt idx="8967">
                  <c:v>34444</c:v>
                </c:pt>
                <c:pt idx="8968">
                  <c:v>34445</c:v>
                </c:pt>
                <c:pt idx="8969">
                  <c:v>34446</c:v>
                </c:pt>
                <c:pt idx="8970">
                  <c:v>34447</c:v>
                </c:pt>
                <c:pt idx="8971">
                  <c:v>34448</c:v>
                </c:pt>
                <c:pt idx="8972">
                  <c:v>34449</c:v>
                </c:pt>
                <c:pt idx="8973">
                  <c:v>34450</c:v>
                </c:pt>
                <c:pt idx="8974">
                  <c:v>34451</c:v>
                </c:pt>
                <c:pt idx="8975">
                  <c:v>34452</c:v>
                </c:pt>
                <c:pt idx="8976">
                  <c:v>34453</c:v>
                </c:pt>
                <c:pt idx="8977">
                  <c:v>34454</c:v>
                </c:pt>
                <c:pt idx="8978">
                  <c:v>34455</c:v>
                </c:pt>
                <c:pt idx="8979">
                  <c:v>34456</c:v>
                </c:pt>
                <c:pt idx="8980">
                  <c:v>34457</c:v>
                </c:pt>
                <c:pt idx="8981">
                  <c:v>34458</c:v>
                </c:pt>
                <c:pt idx="8982">
                  <c:v>34459</c:v>
                </c:pt>
                <c:pt idx="8983">
                  <c:v>34460</c:v>
                </c:pt>
                <c:pt idx="8984">
                  <c:v>34461</c:v>
                </c:pt>
                <c:pt idx="8985">
                  <c:v>34462</c:v>
                </c:pt>
                <c:pt idx="8986">
                  <c:v>34463</c:v>
                </c:pt>
                <c:pt idx="8987">
                  <c:v>34464</c:v>
                </c:pt>
                <c:pt idx="8988">
                  <c:v>34465</c:v>
                </c:pt>
                <c:pt idx="8989">
                  <c:v>34466</c:v>
                </c:pt>
                <c:pt idx="8990">
                  <c:v>34467</c:v>
                </c:pt>
                <c:pt idx="8991">
                  <c:v>34468</c:v>
                </c:pt>
                <c:pt idx="8992">
                  <c:v>34469</c:v>
                </c:pt>
                <c:pt idx="8993">
                  <c:v>34470</c:v>
                </c:pt>
                <c:pt idx="8994">
                  <c:v>34471</c:v>
                </c:pt>
                <c:pt idx="8995">
                  <c:v>34472</c:v>
                </c:pt>
                <c:pt idx="8996">
                  <c:v>34473</c:v>
                </c:pt>
                <c:pt idx="8997">
                  <c:v>34474</c:v>
                </c:pt>
                <c:pt idx="8998">
                  <c:v>34475</c:v>
                </c:pt>
                <c:pt idx="8999">
                  <c:v>34476</c:v>
                </c:pt>
                <c:pt idx="9000">
                  <c:v>34477</c:v>
                </c:pt>
                <c:pt idx="9001">
                  <c:v>34478</c:v>
                </c:pt>
                <c:pt idx="9002">
                  <c:v>34479</c:v>
                </c:pt>
                <c:pt idx="9003">
                  <c:v>34480</c:v>
                </c:pt>
                <c:pt idx="9004">
                  <c:v>34481</c:v>
                </c:pt>
                <c:pt idx="9005">
                  <c:v>34482</c:v>
                </c:pt>
                <c:pt idx="9006">
                  <c:v>34483</c:v>
                </c:pt>
                <c:pt idx="9007">
                  <c:v>34484</c:v>
                </c:pt>
                <c:pt idx="9008">
                  <c:v>34485</c:v>
                </c:pt>
                <c:pt idx="9009">
                  <c:v>34486</c:v>
                </c:pt>
                <c:pt idx="9010">
                  <c:v>34487</c:v>
                </c:pt>
                <c:pt idx="9011">
                  <c:v>34488</c:v>
                </c:pt>
                <c:pt idx="9012">
                  <c:v>34489</c:v>
                </c:pt>
                <c:pt idx="9013">
                  <c:v>34490</c:v>
                </c:pt>
                <c:pt idx="9014">
                  <c:v>34491</c:v>
                </c:pt>
                <c:pt idx="9015">
                  <c:v>34492</c:v>
                </c:pt>
                <c:pt idx="9016">
                  <c:v>34493</c:v>
                </c:pt>
                <c:pt idx="9017">
                  <c:v>34494</c:v>
                </c:pt>
                <c:pt idx="9018">
                  <c:v>34495</c:v>
                </c:pt>
                <c:pt idx="9019">
                  <c:v>34496</c:v>
                </c:pt>
                <c:pt idx="9020">
                  <c:v>34497</c:v>
                </c:pt>
                <c:pt idx="9021">
                  <c:v>34498</c:v>
                </c:pt>
                <c:pt idx="9022">
                  <c:v>34499</c:v>
                </c:pt>
                <c:pt idx="9023">
                  <c:v>34500</c:v>
                </c:pt>
                <c:pt idx="9024">
                  <c:v>34501</c:v>
                </c:pt>
                <c:pt idx="9025">
                  <c:v>34502</c:v>
                </c:pt>
                <c:pt idx="9026">
                  <c:v>34503</c:v>
                </c:pt>
                <c:pt idx="9027">
                  <c:v>34504</c:v>
                </c:pt>
                <c:pt idx="9028">
                  <c:v>34505</c:v>
                </c:pt>
                <c:pt idx="9029">
                  <c:v>34506</c:v>
                </c:pt>
                <c:pt idx="9030">
                  <c:v>34507</c:v>
                </c:pt>
                <c:pt idx="9031">
                  <c:v>34508</c:v>
                </c:pt>
                <c:pt idx="9032">
                  <c:v>34509</c:v>
                </c:pt>
                <c:pt idx="9033">
                  <c:v>34510</c:v>
                </c:pt>
                <c:pt idx="9034">
                  <c:v>34511</c:v>
                </c:pt>
                <c:pt idx="9035">
                  <c:v>34512</c:v>
                </c:pt>
                <c:pt idx="9036">
                  <c:v>34513</c:v>
                </c:pt>
                <c:pt idx="9037">
                  <c:v>34514</c:v>
                </c:pt>
                <c:pt idx="9038">
                  <c:v>34515</c:v>
                </c:pt>
                <c:pt idx="9039">
                  <c:v>34516</c:v>
                </c:pt>
                <c:pt idx="9040">
                  <c:v>34517</c:v>
                </c:pt>
                <c:pt idx="9041">
                  <c:v>34518</c:v>
                </c:pt>
                <c:pt idx="9042">
                  <c:v>34519</c:v>
                </c:pt>
                <c:pt idx="9043">
                  <c:v>34520</c:v>
                </c:pt>
                <c:pt idx="9044">
                  <c:v>34521</c:v>
                </c:pt>
                <c:pt idx="9045">
                  <c:v>34522</c:v>
                </c:pt>
                <c:pt idx="9046">
                  <c:v>34523</c:v>
                </c:pt>
                <c:pt idx="9047">
                  <c:v>34524</c:v>
                </c:pt>
                <c:pt idx="9048">
                  <c:v>34525</c:v>
                </c:pt>
                <c:pt idx="9049">
                  <c:v>34526</c:v>
                </c:pt>
                <c:pt idx="9050">
                  <c:v>34527</c:v>
                </c:pt>
                <c:pt idx="9051">
                  <c:v>34528</c:v>
                </c:pt>
                <c:pt idx="9052">
                  <c:v>34529</c:v>
                </c:pt>
                <c:pt idx="9053">
                  <c:v>34530</c:v>
                </c:pt>
                <c:pt idx="9054">
                  <c:v>34531</c:v>
                </c:pt>
                <c:pt idx="9055">
                  <c:v>34532</c:v>
                </c:pt>
                <c:pt idx="9056">
                  <c:v>34533</c:v>
                </c:pt>
                <c:pt idx="9057">
                  <c:v>34534</c:v>
                </c:pt>
                <c:pt idx="9058">
                  <c:v>34535</c:v>
                </c:pt>
                <c:pt idx="9059">
                  <c:v>34536</c:v>
                </c:pt>
                <c:pt idx="9060">
                  <c:v>34537</c:v>
                </c:pt>
                <c:pt idx="9061">
                  <c:v>34538</c:v>
                </c:pt>
                <c:pt idx="9062">
                  <c:v>34539</c:v>
                </c:pt>
                <c:pt idx="9063">
                  <c:v>34540</c:v>
                </c:pt>
                <c:pt idx="9064">
                  <c:v>34541</c:v>
                </c:pt>
                <c:pt idx="9065">
                  <c:v>34542</c:v>
                </c:pt>
                <c:pt idx="9066">
                  <c:v>34543</c:v>
                </c:pt>
                <c:pt idx="9067">
                  <c:v>34544</c:v>
                </c:pt>
                <c:pt idx="9068">
                  <c:v>34545</c:v>
                </c:pt>
                <c:pt idx="9069">
                  <c:v>34546</c:v>
                </c:pt>
                <c:pt idx="9070">
                  <c:v>34547</c:v>
                </c:pt>
                <c:pt idx="9071">
                  <c:v>34548</c:v>
                </c:pt>
                <c:pt idx="9072">
                  <c:v>34549</c:v>
                </c:pt>
                <c:pt idx="9073">
                  <c:v>34550</c:v>
                </c:pt>
                <c:pt idx="9074">
                  <c:v>34551</c:v>
                </c:pt>
                <c:pt idx="9075">
                  <c:v>34552</c:v>
                </c:pt>
                <c:pt idx="9076">
                  <c:v>34553</c:v>
                </c:pt>
                <c:pt idx="9077">
                  <c:v>34554</c:v>
                </c:pt>
                <c:pt idx="9078">
                  <c:v>34555</c:v>
                </c:pt>
                <c:pt idx="9079">
                  <c:v>34556</c:v>
                </c:pt>
                <c:pt idx="9080">
                  <c:v>34557</c:v>
                </c:pt>
                <c:pt idx="9081">
                  <c:v>34558</c:v>
                </c:pt>
                <c:pt idx="9082">
                  <c:v>34559</c:v>
                </c:pt>
                <c:pt idx="9083">
                  <c:v>34560</c:v>
                </c:pt>
                <c:pt idx="9084">
                  <c:v>34561</c:v>
                </c:pt>
                <c:pt idx="9085">
                  <c:v>34562</c:v>
                </c:pt>
                <c:pt idx="9086">
                  <c:v>34563</c:v>
                </c:pt>
                <c:pt idx="9087">
                  <c:v>34564</c:v>
                </c:pt>
                <c:pt idx="9088">
                  <c:v>34565</c:v>
                </c:pt>
                <c:pt idx="9089">
                  <c:v>34566</c:v>
                </c:pt>
                <c:pt idx="9090">
                  <c:v>34567</c:v>
                </c:pt>
                <c:pt idx="9091">
                  <c:v>34568</c:v>
                </c:pt>
                <c:pt idx="9092">
                  <c:v>34569</c:v>
                </c:pt>
                <c:pt idx="9093">
                  <c:v>34570</c:v>
                </c:pt>
                <c:pt idx="9094">
                  <c:v>34571</c:v>
                </c:pt>
                <c:pt idx="9095">
                  <c:v>34572</c:v>
                </c:pt>
                <c:pt idx="9096">
                  <c:v>34573</c:v>
                </c:pt>
                <c:pt idx="9097">
                  <c:v>34574</c:v>
                </c:pt>
                <c:pt idx="9098">
                  <c:v>34575</c:v>
                </c:pt>
                <c:pt idx="9099">
                  <c:v>34576</c:v>
                </c:pt>
                <c:pt idx="9100">
                  <c:v>34577</c:v>
                </c:pt>
                <c:pt idx="9101">
                  <c:v>34578</c:v>
                </c:pt>
                <c:pt idx="9102">
                  <c:v>34579</c:v>
                </c:pt>
                <c:pt idx="9103">
                  <c:v>34580</c:v>
                </c:pt>
                <c:pt idx="9104">
                  <c:v>34581</c:v>
                </c:pt>
                <c:pt idx="9105">
                  <c:v>34582</c:v>
                </c:pt>
                <c:pt idx="9106">
                  <c:v>34583</c:v>
                </c:pt>
                <c:pt idx="9107">
                  <c:v>34584</c:v>
                </c:pt>
                <c:pt idx="9108">
                  <c:v>34585</c:v>
                </c:pt>
                <c:pt idx="9109">
                  <c:v>34586</c:v>
                </c:pt>
                <c:pt idx="9110">
                  <c:v>34587</c:v>
                </c:pt>
                <c:pt idx="9111">
                  <c:v>34588</c:v>
                </c:pt>
                <c:pt idx="9112">
                  <c:v>34589</c:v>
                </c:pt>
                <c:pt idx="9113">
                  <c:v>34590</c:v>
                </c:pt>
                <c:pt idx="9114">
                  <c:v>34591</c:v>
                </c:pt>
                <c:pt idx="9115">
                  <c:v>34592</c:v>
                </c:pt>
                <c:pt idx="9116">
                  <c:v>34593</c:v>
                </c:pt>
                <c:pt idx="9117">
                  <c:v>34594</c:v>
                </c:pt>
                <c:pt idx="9118">
                  <c:v>34595</c:v>
                </c:pt>
                <c:pt idx="9119">
                  <c:v>34596</c:v>
                </c:pt>
                <c:pt idx="9120">
                  <c:v>34597</c:v>
                </c:pt>
                <c:pt idx="9121">
                  <c:v>34598</c:v>
                </c:pt>
                <c:pt idx="9122">
                  <c:v>34599</c:v>
                </c:pt>
                <c:pt idx="9123">
                  <c:v>34600</c:v>
                </c:pt>
                <c:pt idx="9124">
                  <c:v>34601</c:v>
                </c:pt>
                <c:pt idx="9125">
                  <c:v>34602</c:v>
                </c:pt>
                <c:pt idx="9126">
                  <c:v>34603</c:v>
                </c:pt>
                <c:pt idx="9127">
                  <c:v>34604</c:v>
                </c:pt>
                <c:pt idx="9128">
                  <c:v>34605</c:v>
                </c:pt>
                <c:pt idx="9129">
                  <c:v>34606</c:v>
                </c:pt>
                <c:pt idx="9130">
                  <c:v>34607</c:v>
                </c:pt>
                <c:pt idx="9131">
                  <c:v>34608</c:v>
                </c:pt>
                <c:pt idx="9132">
                  <c:v>34609</c:v>
                </c:pt>
                <c:pt idx="9133">
                  <c:v>34610</c:v>
                </c:pt>
                <c:pt idx="9134">
                  <c:v>34611</c:v>
                </c:pt>
                <c:pt idx="9135">
                  <c:v>34612</c:v>
                </c:pt>
                <c:pt idx="9136">
                  <c:v>34613</c:v>
                </c:pt>
                <c:pt idx="9137">
                  <c:v>34614</c:v>
                </c:pt>
                <c:pt idx="9138">
                  <c:v>34615</c:v>
                </c:pt>
                <c:pt idx="9139">
                  <c:v>34616</c:v>
                </c:pt>
                <c:pt idx="9140">
                  <c:v>34617</c:v>
                </c:pt>
                <c:pt idx="9141">
                  <c:v>34618</c:v>
                </c:pt>
                <c:pt idx="9142">
                  <c:v>34619</c:v>
                </c:pt>
                <c:pt idx="9143">
                  <c:v>34620</c:v>
                </c:pt>
                <c:pt idx="9144">
                  <c:v>34621</c:v>
                </c:pt>
                <c:pt idx="9145">
                  <c:v>34622</c:v>
                </c:pt>
                <c:pt idx="9146">
                  <c:v>34623</c:v>
                </c:pt>
                <c:pt idx="9147">
                  <c:v>34624</c:v>
                </c:pt>
                <c:pt idx="9148">
                  <c:v>34625</c:v>
                </c:pt>
                <c:pt idx="9149">
                  <c:v>34626</c:v>
                </c:pt>
                <c:pt idx="9150">
                  <c:v>34627</c:v>
                </c:pt>
                <c:pt idx="9151">
                  <c:v>34628</c:v>
                </c:pt>
                <c:pt idx="9152">
                  <c:v>34629</c:v>
                </c:pt>
                <c:pt idx="9153">
                  <c:v>34630</c:v>
                </c:pt>
                <c:pt idx="9154">
                  <c:v>34631</c:v>
                </c:pt>
                <c:pt idx="9155">
                  <c:v>34632</c:v>
                </c:pt>
                <c:pt idx="9156">
                  <c:v>34633</c:v>
                </c:pt>
                <c:pt idx="9157">
                  <c:v>34634</c:v>
                </c:pt>
                <c:pt idx="9158">
                  <c:v>34635</c:v>
                </c:pt>
                <c:pt idx="9159">
                  <c:v>34636</c:v>
                </c:pt>
                <c:pt idx="9160">
                  <c:v>34637</c:v>
                </c:pt>
                <c:pt idx="9161">
                  <c:v>34638</c:v>
                </c:pt>
                <c:pt idx="9162">
                  <c:v>34639</c:v>
                </c:pt>
                <c:pt idx="9163">
                  <c:v>34640</c:v>
                </c:pt>
                <c:pt idx="9164">
                  <c:v>34641</c:v>
                </c:pt>
                <c:pt idx="9165">
                  <c:v>34642</c:v>
                </c:pt>
                <c:pt idx="9166">
                  <c:v>34643</c:v>
                </c:pt>
                <c:pt idx="9167">
                  <c:v>34644</c:v>
                </c:pt>
                <c:pt idx="9168">
                  <c:v>34645</c:v>
                </c:pt>
                <c:pt idx="9169">
                  <c:v>34646</c:v>
                </c:pt>
                <c:pt idx="9170">
                  <c:v>34647</c:v>
                </c:pt>
                <c:pt idx="9171">
                  <c:v>34648</c:v>
                </c:pt>
                <c:pt idx="9172">
                  <c:v>34649</c:v>
                </c:pt>
                <c:pt idx="9173">
                  <c:v>34650</c:v>
                </c:pt>
                <c:pt idx="9174">
                  <c:v>34651</c:v>
                </c:pt>
                <c:pt idx="9175">
                  <c:v>34652</c:v>
                </c:pt>
                <c:pt idx="9176">
                  <c:v>34653</c:v>
                </c:pt>
                <c:pt idx="9177">
                  <c:v>34654</c:v>
                </c:pt>
                <c:pt idx="9178">
                  <c:v>34655</c:v>
                </c:pt>
                <c:pt idx="9179">
                  <c:v>34656</c:v>
                </c:pt>
                <c:pt idx="9180">
                  <c:v>34657</c:v>
                </c:pt>
                <c:pt idx="9181">
                  <c:v>34658</c:v>
                </c:pt>
                <c:pt idx="9182">
                  <c:v>34659</c:v>
                </c:pt>
                <c:pt idx="9183">
                  <c:v>34660</c:v>
                </c:pt>
                <c:pt idx="9184">
                  <c:v>34661</c:v>
                </c:pt>
                <c:pt idx="9185">
                  <c:v>34662</c:v>
                </c:pt>
                <c:pt idx="9186">
                  <c:v>34663</c:v>
                </c:pt>
                <c:pt idx="9187">
                  <c:v>34664</c:v>
                </c:pt>
                <c:pt idx="9188">
                  <c:v>34665</c:v>
                </c:pt>
                <c:pt idx="9189">
                  <c:v>34666</c:v>
                </c:pt>
                <c:pt idx="9190">
                  <c:v>34667</c:v>
                </c:pt>
                <c:pt idx="9191">
                  <c:v>34668</c:v>
                </c:pt>
                <c:pt idx="9192">
                  <c:v>34669</c:v>
                </c:pt>
                <c:pt idx="9193">
                  <c:v>34670</c:v>
                </c:pt>
                <c:pt idx="9194">
                  <c:v>34671</c:v>
                </c:pt>
                <c:pt idx="9195">
                  <c:v>34672</c:v>
                </c:pt>
                <c:pt idx="9196">
                  <c:v>34673</c:v>
                </c:pt>
                <c:pt idx="9197">
                  <c:v>34674</c:v>
                </c:pt>
                <c:pt idx="9198">
                  <c:v>34675</c:v>
                </c:pt>
                <c:pt idx="9199">
                  <c:v>34676</c:v>
                </c:pt>
                <c:pt idx="9200">
                  <c:v>34677</c:v>
                </c:pt>
                <c:pt idx="9201">
                  <c:v>34678</c:v>
                </c:pt>
                <c:pt idx="9202">
                  <c:v>34679</c:v>
                </c:pt>
                <c:pt idx="9203">
                  <c:v>34680</c:v>
                </c:pt>
                <c:pt idx="9204">
                  <c:v>34681</c:v>
                </c:pt>
                <c:pt idx="9205">
                  <c:v>34682</c:v>
                </c:pt>
                <c:pt idx="9206">
                  <c:v>34683</c:v>
                </c:pt>
                <c:pt idx="9207">
                  <c:v>34684</c:v>
                </c:pt>
                <c:pt idx="9208">
                  <c:v>34685</c:v>
                </c:pt>
                <c:pt idx="9209">
                  <c:v>34686</c:v>
                </c:pt>
                <c:pt idx="9210">
                  <c:v>34687</c:v>
                </c:pt>
                <c:pt idx="9211">
                  <c:v>34688</c:v>
                </c:pt>
                <c:pt idx="9212">
                  <c:v>34689</c:v>
                </c:pt>
                <c:pt idx="9213">
                  <c:v>34690</c:v>
                </c:pt>
                <c:pt idx="9214">
                  <c:v>34691</c:v>
                </c:pt>
                <c:pt idx="9215">
                  <c:v>34692</c:v>
                </c:pt>
                <c:pt idx="9216">
                  <c:v>34693</c:v>
                </c:pt>
                <c:pt idx="9217">
                  <c:v>34694</c:v>
                </c:pt>
                <c:pt idx="9218">
                  <c:v>34695</c:v>
                </c:pt>
                <c:pt idx="9219">
                  <c:v>34696</c:v>
                </c:pt>
                <c:pt idx="9220">
                  <c:v>34697</c:v>
                </c:pt>
                <c:pt idx="9221">
                  <c:v>34698</c:v>
                </c:pt>
                <c:pt idx="9222">
                  <c:v>34699</c:v>
                </c:pt>
                <c:pt idx="9223">
                  <c:v>34700</c:v>
                </c:pt>
                <c:pt idx="9224">
                  <c:v>34701</c:v>
                </c:pt>
                <c:pt idx="9225">
                  <c:v>34702</c:v>
                </c:pt>
                <c:pt idx="9226">
                  <c:v>34703</c:v>
                </c:pt>
                <c:pt idx="9227">
                  <c:v>34704</c:v>
                </c:pt>
                <c:pt idx="9228">
                  <c:v>34705</c:v>
                </c:pt>
                <c:pt idx="9229">
                  <c:v>34706</c:v>
                </c:pt>
                <c:pt idx="9230">
                  <c:v>34707</c:v>
                </c:pt>
                <c:pt idx="9231">
                  <c:v>34708</c:v>
                </c:pt>
                <c:pt idx="9232">
                  <c:v>34709</c:v>
                </c:pt>
                <c:pt idx="9233">
                  <c:v>34710</c:v>
                </c:pt>
                <c:pt idx="9234">
                  <c:v>34711</c:v>
                </c:pt>
                <c:pt idx="9235">
                  <c:v>34712</c:v>
                </c:pt>
                <c:pt idx="9236">
                  <c:v>34713</c:v>
                </c:pt>
                <c:pt idx="9237">
                  <c:v>34714</c:v>
                </c:pt>
                <c:pt idx="9238">
                  <c:v>34715</c:v>
                </c:pt>
                <c:pt idx="9239">
                  <c:v>34716</c:v>
                </c:pt>
                <c:pt idx="9240">
                  <c:v>34717</c:v>
                </c:pt>
                <c:pt idx="9241">
                  <c:v>34718</c:v>
                </c:pt>
                <c:pt idx="9242">
                  <c:v>34719</c:v>
                </c:pt>
                <c:pt idx="9243">
                  <c:v>34720</c:v>
                </c:pt>
                <c:pt idx="9244">
                  <c:v>34721</c:v>
                </c:pt>
                <c:pt idx="9245">
                  <c:v>34722</c:v>
                </c:pt>
                <c:pt idx="9246">
                  <c:v>34723</c:v>
                </c:pt>
                <c:pt idx="9247">
                  <c:v>34724</c:v>
                </c:pt>
                <c:pt idx="9248">
                  <c:v>34725</c:v>
                </c:pt>
                <c:pt idx="9249">
                  <c:v>34726</c:v>
                </c:pt>
                <c:pt idx="9250">
                  <c:v>34727</c:v>
                </c:pt>
                <c:pt idx="9251">
                  <c:v>34728</c:v>
                </c:pt>
                <c:pt idx="9252">
                  <c:v>34729</c:v>
                </c:pt>
                <c:pt idx="9253">
                  <c:v>34730</c:v>
                </c:pt>
                <c:pt idx="9254">
                  <c:v>34731</c:v>
                </c:pt>
                <c:pt idx="9255">
                  <c:v>34732</c:v>
                </c:pt>
                <c:pt idx="9256">
                  <c:v>34733</c:v>
                </c:pt>
                <c:pt idx="9257">
                  <c:v>34734</c:v>
                </c:pt>
                <c:pt idx="9258">
                  <c:v>34735</c:v>
                </c:pt>
                <c:pt idx="9259">
                  <c:v>34736</c:v>
                </c:pt>
                <c:pt idx="9260">
                  <c:v>34737</c:v>
                </c:pt>
                <c:pt idx="9261">
                  <c:v>34738</c:v>
                </c:pt>
                <c:pt idx="9262">
                  <c:v>34739</c:v>
                </c:pt>
                <c:pt idx="9263">
                  <c:v>34740</c:v>
                </c:pt>
                <c:pt idx="9264">
                  <c:v>34741</c:v>
                </c:pt>
                <c:pt idx="9265">
                  <c:v>34742</c:v>
                </c:pt>
                <c:pt idx="9266">
                  <c:v>34743</c:v>
                </c:pt>
                <c:pt idx="9267">
                  <c:v>34744</c:v>
                </c:pt>
                <c:pt idx="9268">
                  <c:v>34745</c:v>
                </c:pt>
                <c:pt idx="9269">
                  <c:v>34746</c:v>
                </c:pt>
                <c:pt idx="9270">
                  <c:v>34747</c:v>
                </c:pt>
                <c:pt idx="9271">
                  <c:v>34748</c:v>
                </c:pt>
                <c:pt idx="9272">
                  <c:v>34749</c:v>
                </c:pt>
                <c:pt idx="9273">
                  <c:v>34750</c:v>
                </c:pt>
                <c:pt idx="9274">
                  <c:v>34751</c:v>
                </c:pt>
                <c:pt idx="9275">
                  <c:v>34752</c:v>
                </c:pt>
                <c:pt idx="9276">
                  <c:v>34753</c:v>
                </c:pt>
                <c:pt idx="9277">
                  <c:v>34754</c:v>
                </c:pt>
                <c:pt idx="9278">
                  <c:v>34755</c:v>
                </c:pt>
                <c:pt idx="9279">
                  <c:v>34756</c:v>
                </c:pt>
                <c:pt idx="9280">
                  <c:v>34757</c:v>
                </c:pt>
                <c:pt idx="9281">
                  <c:v>34758</c:v>
                </c:pt>
                <c:pt idx="9282">
                  <c:v>34759</c:v>
                </c:pt>
                <c:pt idx="9283">
                  <c:v>34760</c:v>
                </c:pt>
                <c:pt idx="9284">
                  <c:v>34761</c:v>
                </c:pt>
                <c:pt idx="9285">
                  <c:v>34762</c:v>
                </c:pt>
                <c:pt idx="9286">
                  <c:v>34763</c:v>
                </c:pt>
                <c:pt idx="9287">
                  <c:v>34764</c:v>
                </c:pt>
                <c:pt idx="9288">
                  <c:v>34765</c:v>
                </c:pt>
                <c:pt idx="9289">
                  <c:v>34766</c:v>
                </c:pt>
                <c:pt idx="9290">
                  <c:v>34767</c:v>
                </c:pt>
                <c:pt idx="9291">
                  <c:v>34768</c:v>
                </c:pt>
                <c:pt idx="9292">
                  <c:v>34769</c:v>
                </c:pt>
                <c:pt idx="9293">
                  <c:v>34770</c:v>
                </c:pt>
                <c:pt idx="9294">
                  <c:v>34771</c:v>
                </c:pt>
                <c:pt idx="9295">
                  <c:v>34772</c:v>
                </c:pt>
                <c:pt idx="9296">
                  <c:v>34773</c:v>
                </c:pt>
                <c:pt idx="9297">
                  <c:v>34774</c:v>
                </c:pt>
                <c:pt idx="9298">
                  <c:v>34775</c:v>
                </c:pt>
                <c:pt idx="9299">
                  <c:v>34776</c:v>
                </c:pt>
                <c:pt idx="9300">
                  <c:v>34777</c:v>
                </c:pt>
                <c:pt idx="9301">
                  <c:v>34778</c:v>
                </c:pt>
                <c:pt idx="9302">
                  <c:v>34779</c:v>
                </c:pt>
                <c:pt idx="9303">
                  <c:v>34780</c:v>
                </c:pt>
                <c:pt idx="9304">
                  <c:v>34781</c:v>
                </c:pt>
                <c:pt idx="9305">
                  <c:v>34782</c:v>
                </c:pt>
                <c:pt idx="9306">
                  <c:v>34783</c:v>
                </c:pt>
                <c:pt idx="9307">
                  <c:v>34784</c:v>
                </c:pt>
                <c:pt idx="9308">
                  <c:v>34785</c:v>
                </c:pt>
                <c:pt idx="9309">
                  <c:v>34786</c:v>
                </c:pt>
                <c:pt idx="9310">
                  <c:v>34787</c:v>
                </c:pt>
                <c:pt idx="9311">
                  <c:v>34788</c:v>
                </c:pt>
                <c:pt idx="9312">
                  <c:v>34789</c:v>
                </c:pt>
                <c:pt idx="9313">
                  <c:v>34790</c:v>
                </c:pt>
                <c:pt idx="9314">
                  <c:v>34791</c:v>
                </c:pt>
                <c:pt idx="9315">
                  <c:v>34792</c:v>
                </c:pt>
                <c:pt idx="9316">
                  <c:v>34793</c:v>
                </c:pt>
                <c:pt idx="9317">
                  <c:v>34794</c:v>
                </c:pt>
                <c:pt idx="9318">
                  <c:v>34795</c:v>
                </c:pt>
                <c:pt idx="9319">
                  <c:v>34796</c:v>
                </c:pt>
                <c:pt idx="9320">
                  <c:v>34797</c:v>
                </c:pt>
                <c:pt idx="9321">
                  <c:v>34798</c:v>
                </c:pt>
                <c:pt idx="9322">
                  <c:v>34799</c:v>
                </c:pt>
                <c:pt idx="9323">
                  <c:v>34800</c:v>
                </c:pt>
                <c:pt idx="9324">
                  <c:v>34801</c:v>
                </c:pt>
                <c:pt idx="9325">
                  <c:v>34802</c:v>
                </c:pt>
                <c:pt idx="9326">
                  <c:v>34803</c:v>
                </c:pt>
                <c:pt idx="9327">
                  <c:v>34804</c:v>
                </c:pt>
                <c:pt idx="9328">
                  <c:v>34805</c:v>
                </c:pt>
                <c:pt idx="9329">
                  <c:v>34806</c:v>
                </c:pt>
                <c:pt idx="9330">
                  <c:v>34807</c:v>
                </c:pt>
                <c:pt idx="9331">
                  <c:v>34808</c:v>
                </c:pt>
                <c:pt idx="9332">
                  <c:v>34809</c:v>
                </c:pt>
                <c:pt idx="9333">
                  <c:v>34810</c:v>
                </c:pt>
                <c:pt idx="9334">
                  <c:v>34811</c:v>
                </c:pt>
                <c:pt idx="9335">
                  <c:v>34812</c:v>
                </c:pt>
                <c:pt idx="9336">
                  <c:v>34813</c:v>
                </c:pt>
                <c:pt idx="9337">
                  <c:v>34814</c:v>
                </c:pt>
                <c:pt idx="9338">
                  <c:v>34815</c:v>
                </c:pt>
                <c:pt idx="9339">
                  <c:v>34816</c:v>
                </c:pt>
                <c:pt idx="9340">
                  <c:v>34817</c:v>
                </c:pt>
                <c:pt idx="9341">
                  <c:v>34818</c:v>
                </c:pt>
                <c:pt idx="9342">
                  <c:v>34819</c:v>
                </c:pt>
                <c:pt idx="9343">
                  <c:v>34820</c:v>
                </c:pt>
                <c:pt idx="9344">
                  <c:v>34821</c:v>
                </c:pt>
                <c:pt idx="9345">
                  <c:v>34822</c:v>
                </c:pt>
                <c:pt idx="9346">
                  <c:v>34823</c:v>
                </c:pt>
                <c:pt idx="9347">
                  <c:v>34824</c:v>
                </c:pt>
                <c:pt idx="9348">
                  <c:v>34825</c:v>
                </c:pt>
                <c:pt idx="9349">
                  <c:v>34826</c:v>
                </c:pt>
                <c:pt idx="9350">
                  <c:v>34827</c:v>
                </c:pt>
                <c:pt idx="9351">
                  <c:v>34828</c:v>
                </c:pt>
                <c:pt idx="9352">
                  <c:v>34829</c:v>
                </c:pt>
                <c:pt idx="9353">
                  <c:v>34830</c:v>
                </c:pt>
                <c:pt idx="9354">
                  <c:v>34831</c:v>
                </c:pt>
                <c:pt idx="9355">
                  <c:v>34832</c:v>
                </c:pt>
                <c:pt idx="9356">
                  <c:v>34833</c:v>
                </c:pt>
                <c:pt idx="9357">
                  <c:v>34834</c:v>
                </c:pt>
                <c:pt idx="9358">
                  <c:v>34835</c:v>
                </c:pt>
                <c:pt idx="9359">
                  <c:v>34836</c:v>
                </c:pt>
                <c:pt idx="9360">
                  <c:v>34837</c:v>
                </c:pt>
                <c:pt idx="9361">
                  <c:v>34838</c:v>
                </c:pt>
                <c:pt idx="9362">
                  <c:v>34839</c:v>
                </c:pt>
                <c:pt idx="9363">
                  <c:v>34840</c:v>
                </c:pt>
                <c:pt idx="9364">
                  <c:v>34841</c:v>
                </c:pt>
                <c:pt idx="9365">
                  <c:v>34842</c:v>
                </c:pt>
                <c:pt idx="9366">
                  <c:v>34843</c:v>
                </c:pt>
                <c:pt idx="9367">
                  <c:v>34844</c:v>
                </c:pt>
                <c:pt idx="9368">
                  <c:v>34845</c:v>
                </c:pt>
                <c:pt idx="9369">
                  <c:v>34846</c:v>
                </c:pt>
                <c:pt idx="9370">
                  <c:v>34847</c:v>
                </c:pt>
                <c:pt idx="9371">
                  <c:v>34848</c:v>
                </c:pt>
                <c:pt idx="9372">
                  <c:v>34849</c:v>
                </c:pt>
                <c:pt idx="9373">
                  <c:v>34850</c:v>
                </c:pt>
                <c:pt idx="9374">
                  <c:v>34851</c:v>
                </c:pt>
                <c:pt idx="9375">
                  <c:v>34852</c:v>
                </c:pt>
                <c:pt idx="9376">
                  <c:v>34853</c:v>
                </c:pt>
                <c:pt idx="9377">
                  <c:v>34854</c:v>
                </c:pt>
                <c:pt idx="9378">
                  <c:v>34855</c:v>
                </c:pt>
                <c:pt idx="9379">
                  <c:v>34856</c:v>
                </c:pt>
                <c:pt idx="9380">
                  <c:v>34857</c:v>
                </c:pt>
                <c:pt idx="9381">
                  <c:v>34858</c:v>
                </c:pt>
                <c:pt idx="9382">
                  <c:v>34859</c:v>
                </c:pt>
                <c:pt idx="9383">
                  <c:v>34860</c:v>
                </c:pt>
                <c:pt idx="9384">
                  <c:v>34861</c:v>
                </c:pt>
                <c:pt idx="9385">
                  <c:v>34862</c:v>
                </c:pt>
                <c:pt idx="9386">
                  <c:v>34863</c:v>
                </c:pt>
                <c:pt idx="9387">
                  <c:v>34864</c:v>
                </c:pt>
                <c:pt idx="9388">
                  <c:v>34865</c:v>
                </c:pt>
                <c:pt idx="9389">
                  <c:v>34866</c:v>
                </c:pt>
                <c:pt idx="9390">
                  <c:v>34867</c:v>
                </c:pt>
                <c:pt idx="9391">
                  <c:v>34868</c:v>
                </c:pt>
                <c:pt idx="9392">
                  <c:v>34869</c:v>
                </c:pt>
                <c:pt idx="9393">
                  <c:v>34870</c:v>
                </c:pt>
                <c:pt idx="9394">
                  <c:v>34871</c:v>
                </c:pt>
                <c:pt idx="9395">
                  <c:v>34872</c:v>
                </c:pt>
                <c:pt idx="9396">
                  <c:v>34873</c:v>
                </c:pt>
                <c:pt idx="9397">
                  <c:v>34874</c:v>
                </c:pt>
                <c:pt idx="9398">
                  <c:v>34875</c:v>
                </c:pt>
                <c:pt idx="9399">
                  <c:v>34876</c:v>
                </c:pt>
                <c:pt idx="9400">
                  <c:v>34877</c:v>
                </c:pt>
                <c:pt idx="9401">
                  <c:v>34878</c:v>
                </c:pt>
                <c:pt idx="9402">
                  <c:v>34879</c:v>
                </c:pt>
                <c:pt idx="9403">
                  <c:v>34880</c:v>
                </c:pt>
                <c:pt idx="9404">
                  <c:v>34881</c:v>
                </c:pt>
                <c:pt idx="9405">
                  <c:v>34882</c:v>
                </c:pt>
                <c:pt idx="9406">
                  <c:v>34883</c:v>
                </c:pt>
                <c:pt idx="9407">
                  <c:v>34884</c:v>
                </c:pt>
                <c:pt idx="9408">
                  <c:v>34885</c:v>
                </c:pt>
                <c:pt idx="9409">
                  <c:v>34886</c:v>
                </c:pt>
                <c:pt idx="9410">
                  <c:v>34887</c:v>
                </c:pt>
                <c:pt idx="9411">
                  <c:v>34888</c:v>
                </c:pt>
                <c:pt idx="9412">
                  <c:v>34889</c:v>
                </c:pt>
                <c:pt idx="9413">
                  <c:v>34890</c:v>
                </c:pt>
                <c:pt idx="9414">
                  <c:v>34891</c:v>
                </c:pt>
                <c:pt idx="9415">
                  <c:v>34892</c:v>
                </c:pt>
                <c:pt idx="9416">
                  <c:v>34893</c:v>
                </c:pt>
                <c:pt idx="9417">
                  <c:v>34894</c:v>
                </c:pt>
                <c:pt idx="9418">
                  <c:v>34895</c:v>
                </c:pt>
                <c:pt idx="9419">
                  <c:v>34896</c:v>
                </c:pt>
                <c:pt idx="9420">
                  <c:v>34897</c:v>
                </c:pt>
                <c:pt idx="9421">
                  <c:v>34898</c:v>
                </c:pt>
                <c:pt idx="9422">
                  <c:v>34899</c:v>
                </c:pt>
                <c:pt idx="9423">
                  <c:v>34900</c:v>
                </c:pt>
                <c:pt idx="9424">
                  <c:v>34901</c:v>
                </c:pt>
                <c:pt idx="9425">
                  <c:v>34902</c:v>
                </c:pt>
                <c:pt idx="9426">
                  <c:v>34903</c:v>
                </c:pt>
                <c:pt idx="9427">
                  <c:v>34904</c:v>
                </c:pt>
                <c:pt idx="9428">
                  <c:v>34905</c:v>
                </c:pt>
                <c:pt idx="9429">
                  <c:v>34906</c:v>
                </c:pt>
                <c:pt idx="9430">
                  <c:v>34907</c:v>
                </c:pt>
                <c:pt idx="9431">
                  <c:v>34908</c:v>
                </c:pt>
                <c:pt idx="9432">
                  <c:v>34909</c:v>
                </c:pt>
                <c:pt idx="9433">
                  <c:v>34910</c:v>
                </c:pt>
                <c:pt idx="9434">
                  <c:v>34911</c:v>
                </c:pt>
                <c:pt idx="9435">
                  <c:v>34912</c:v>
                </c:pt>
                <c:pt idx="9436">
                  <c:v>34913</c:v>
                </c:pt>
                <c:pt idx="9437">
                  <c:v>34914</c:v>
                </c:pt>
                <c:pt idx="9438">
                  <c:v>34915</c:v>
                </c:pt>
                <c:pt idx="9439">
                  <c:v>34916</c:v>
                </c:pt>
                <c:pt idx="9440">
                  <c:v>34917</c:v>
                </c:pt>
                <c:pt idx="9441">
                  <c:v>34918</c:v>
                </c:pt>
                <c:pt idx="9442">
                  <c:v>34919</c:v>
                </c:pt>
                <c:pt idx="9443">
                  <c:v>34920</c:v>
                </c:pt>
                <c:pt idx="9444">
                  <c:v>34921</c:v>
                </c:pt>
                <c:pt idx="9445">
                  <c:v>34922</c:v>
                </c:pt>
                <c:pt idx="9446">
                  <c:v>34923</c:v>
                </c:pt>
                <c:pt idx="9447">
                  <c:v>34924</c:v>
                </c:pt>
                <c:pt idx="9448">
                  <c:v>34925</c:v>
                </c:pt>
                <c:pt idx="9449">
                  <c:v>34926</c:v>
                </c:pt>
                <c:pt idx="9450">
                  <c:v>34927</c:v>
                </c:pt>
                <c:pt idx="9451">
                  <c:v>34928</c:v>
                </c:pt>
                <c:pt idx="9452">
                  <c:v>34929</c:v>
                </c:pt>
                <c:pt idx="9453">
                  <c:v>34930</c:v>
                </c:pt>
                <c:pt idx="9454">
                  <c:v>34931</c:v>
                </c:pt>
                <c:pt idx="9455">
                  <c:v>34932</c:v>
                </c:pt>
                <c:pt idx="9456">
                  <c:v>34933</c:v>
                </c:pt>
                <c:pt idx="9457">
                  <c:v>34934</c:v>
                </c:pt>
                <c:pt idx="9458">
                  <c:v>34935</c:v>
                </c:pt>
                <c:pt idx="9459">
                  <c:v>34936</c:v>
                </c:pt>
                <c:pt idx="9460">
                  <c:v>34937</c:v>
                </c:pt>
                <c:pt idx="9461">
                  <c:v>34938</c:v>
                </c:pt>
                <c:pt idx="9462">
                  <c:v>34939</c:v>
                </c:pt>
                <c:pt idx="9463">
                  <c:v>34940</c:v>
                </c:pt>
                <c:pt idx="9464">
                  <c:v>34941</c:v>
                </c:pt>
                <c:pt idx="9465">
                  <c:v>34942</c:v>
                </c:pt>
                <c:pt idx="9466">
                  <c:v>34943</c:v>
                </c:pt>
                <c:pt idx="9467">
                  <c:v>34944</c:v>
                </c:pt>
                <c:pt idx="9468">
                  <c:v>34945</c:v>
                </c:pt>
                <c:pt idx="9469">
                  <c:v>34946</c:v>
                </c:pt>
                <c:pt idx="9470">
                  <c:v>34947</c:v>
                </c:pt>
                <c:pt idx="9471">
                  <c:v>34948</c:v>
                </c:pt>
                <c:pt idx="9472">
                  <c:v>34949</c:v>
                </c:pt>
                <c:pt idx="9473">
                  <c:v>34950</c:v>
                </c:pt>
                <c:pt idx="9474">
                  <c:v>34951</c:v>
                </c:pt>
                <c:pt idx="9475">
                  <c:v>34952</c:v>
                </c:pt>
                <c:pt idx="9476">
                  <c:v>34953</c:v>
                </c:pt>
                <c:pt idx="9477">
                  <c:v>34954</c:v>
                </c:pt>
                <c:pt idx="9478">
                  <c:v>34955</c:v>
                </c:pt>
                <c:pt idx="9479">
                  <c:v>34956</c:v>
                </c:pt>
                <c:pt idx="9480">
                  <c:v>34957</c:v>
                </c:pt>
                <c:pt idx="9481">
                  <c:v>34958</c:v>
                </c:pt>
                <c:pt idx="9482">
                  <c:v>34959</c:v>
                </c:pt>
                <c:pt idx="9483">
                  <c:v>34960</c:v>
                </c:pt>
                <c:pt idx="9484">
                  <c:v>34961</c:v>
                </c:pt>
                <c:pt idx="9485">
                  <c:v>34962</c:v>
                </c:pt>
                <c:pt idx="9486">
                  <c:v>34963</c:v>
                </c:pt>
                <c:pt idx="9487">
                  <c:v>34964</c:v>
                </c:pt>
                <c:pt idx="9488">
                  <c:v>34965</c:v>
                </c:pt>
                <c:pt idx="9489">
                  <c:v>34966</c:v>
                </c:pt>
                <c:pt idx="9490">
                  <c:v>34967</c:v>
                </c:pt>
                <c:pt idx="9491">
                  <c:v>34968</c:v>
                </c:pt>
                <c:pt idx="9492">
                  <c:v>34969</c:v>
                </c:pt>
                <c:pt idx="9493">
                  <c:v>34970</c:v>
                </c:pt>
                <c:pt idx="9494">
                  <c:v>34971</c:v>
                </c:pt>
                <c:pt idx="9495">
                  <c:v>34972</c:v>
                </c:pt>
                <c:pt idx="9496">
                  <c:v>34973</c:v>
                </c:pt>
                <c:pt idx="9497">
                  <c:v>34974</c:v>
                </c:pt>
                <c:pt idx="9498">
                  <c:v>34975</c:v>
                </c:pt>
                <c:pt idx="9499">
                  <c:v>34976</c:v>
                </c:pt>
                <c:pt idx="9500">
                  <c:v>34977</c:v>
                </c:pt>
                <c:pt idx="9501">
                  <c:v>34978</c:v>
                </c:pt>
                <c:pt idx="9502">
                  <c:v>34979</c:v>
                </c:pt>
                <c:pt idx="9503">
                  <c:v>34980</c:v>
                </c:pt>
                <c:pt idx="9504">
                  <c:v>34981</c:v>
                </c:pt>
                <c:pt idx="9505">
                  <c:v>34982</c:v>
                </c:pt>
                <c:pt idx="9506">
                  <c:v>34983</c:v>
                </c:pt>
                <c:pt idx="9507">
                  <c:v>34984</c:v>
                </c:pt>
                <c:pt idx="9508">
                  <c:v>34985</c:v>
                </c:pt>
                <c:pt idx="9509">
                  <c:v>34986</c:v>
                </c:pt>
                <c:pt idx="9510">
                  <c:v>34987</c:v>
                </c:pt>
                <c:pt idx="9511">
                  <c:v>34988</c:v>
                </c:pt>
                <c:pt idx="9512">
                  <c:v>34989</c:v>
                </c:pt>
                <c:pt idx="9513">
                  <c:v>34990</c:v>
                </c:pt>
                <c:pt idx="9514">
                  <c:v>34991</c:v>
                </c:pt>
                <c:pt idx="9515">
                  <c:v>34992</c:v>
                </c:pt>
                <c:pt idx="9516">
                  <c:v>34993</c:v>
                </c:pt>
                <c:pt idx="9517">
                  <c:v>34994</c:v>
                </c:pt>
                <c:pt idx="9518">
                  <c:v>34995</c:v>
                </c:pt>
                <c:pt idx="9519">
                  <c:v>34996</c:v>
                </c:pt>
                <c:pt idx="9520">
                  <c:v>34997</c:v>
                </c:pt>
                <c:pt idx="9521">
                  <c:v>34998</c:v>
                </c:pt>
                <c:pt idx="9522">
                  <c:v>34999</c:v>
                </c:pt>
                <c:pt idx="9523">
                  <c:v>35000</c:v>
                </c:pt>
                <c:pt idx="9524">
                  <c:v>35001</c:v>
                </c:pt>
                <c:pt idx="9525">
                  <c:v>35002</c:v>
                </c:pt>
                <c:pt idx="9526">
                  <c:v>35003</c:v>
                </c:pt>
                <c:pt idx="9527">
                  <c:v>35004</c:v>
                </c:pt>
                <c:pt idx="9528">
                  <c:v>35005</c:v>
                </c:pt>
                <c:pt idx="9529">
                  <c:v>35006</c:v>
                </c:pt>
                <c:pt idx="9530">
                  <c:v>35007</c:v>
                </c:pt>
                <c:pt idx="9531">
                  <c:v>35008</c:v>
                </c:pt>
                <c:pt idx="9532">
                  <c:v>35009</c:v>
                </c:pt>
                <c:pt idx="9533">
                  <c:v>35010</c:v>
                </c:pt>
                <c:pt idx="9534">
                  <c:v>35011</c:v>
                </c:pt>
                <c:pt idx="9535">
                  <c:v>35012</c:v>
                </c:pt>
                <c:pt idx="9536">
                  <c:v>35013</c:v>
                </c:pt>
                <c:pt idx="9537">
                  <c:v>35014</c:v>
                </c:pt>
                <c:pt idx="9538">
                  <c:v>35015</c:v>
                </c:pt>
                <c:pt idx="9539">
                  <c:v>35016</c:v>
                </c:pt>
                <c:pt idx="9540">
                  <c:v>35017</c:v>
                </c:pt>
                <c:pt idx="9541">
                  <c:v>35018</c:v>
                </c:pt>
                <c:pt idx="9542">
                  <c:v>35019</c:v>
                </c:pt>
                <c:pt idx="9543">
                  <c:v>35020</c:v>
                </c:pt>
                <c:pt idx="9544">
                  <c:v>35021</c:v>
                </c:pt>
                <c:pt idx="9545">
                  <c:v>35022</c:v>
                </c:pt>
                <c:pt idx="9546">
                  <c:v>35023</c:v>
                </c:pt>
                <c:pt idx="9547">
                  <c:v>35024</c:v>
                </c:pt>
                <c:pt idx="9548">
                  <c:v>35025</c:v>
                </c:pt>
                <c:pt idx="9549">
                  <c:v>35026</c:v>
                </c:pt>
                <c:pt idx="9550">
                  <c:v>35027</c:v>
                </c:pt>
                <c:pt idx="9551">
                  <c:v>35028</c:v>
                </c:pt>
                <c:pt idx="9552">
                  <c:v>35029</c:v>
                </c:pt>
                <c:pt idx="9553">
                  <c:v>35030</c:v>
                </c:pt>
                <c:pt idx="9554">
                  <c:v>35031</c:v>
                </c:pt>
                <c:pt idx="9555">
                  <c:v>35032</c:v>
                </c:pt>
                <c:pt idx="9556">
                  <c:v>35033</c:v>
                </c:pt>
                <c:pt idx="9557">
                  <c:v>35034</c:v>
                </c:pt>
                <c:pt idx="9558">
                  <c:v>35035</c:v>
                </c:pt>
                <c:pt idx="9559">
                  <c:v>35036</c:v>
                </c:pt>
                <c:pt idx="9560">
                  <c:v>35037</c:v>
                </c:pt>
                <c:pt idx="9561">
                  <c:v>35038</c:v>
                </c:pt>
                <c:pt idx="9562">
                  <c:v>35039</c:v>
                </c:pt>
                <c:pt idx="9563">
                  <c:v>35040</c:v>
                </c:pt>
                <c:pt idx="9564">
                  <c:v>35041</c:v>
                </c:pt>
                <c:pt idx="9565">
                  <c:v>35042</c:v>
                </c:pt>
                <c:pt idx="9566">
                  <c:v>35043</c:v>
                </c:pt>
                <c:pt idx="9567">
                  <c:v>35044</c:v>
                </c:pt>
                <c:pt idx="9568">
                  <c:v>35045</c:v>
                </c:pt>
                <c:pt idx="9569">
                  <c:v>35046</c:v>
                </c:pt>
                <c:pt idx="9570">
                  <c:v>35047</c:v>
                </c:pt>
                <c:pt idx="9571">
                  <c:v>35048</c:v>
                </c:pt>
                <c:pt idx="9572">
                  <c:v>35049</c:v>
                </c:pt>
                <c:pt idx="9573">
                  <c:v>35050</c:v>
                </c:pt>
                <c:pt idx="9574">
                  <c:v>35051</c:v>
                </c:pt>
                <c:pt idx="9575">
                  <c:v>35052</c:v>
                </c:pt>
                <c:pt idx="9576">
                  <c:v>35053</c:v>
                </c:pt>
                <c:pt idx="9577">
                  <c:v>35054</c:v>
                </c:pt>
                <c:pt idx="9578">
                  <c:v>35055</c:v>
                </c:pt>
                <c:pt idx="9579">
                  <c:v>35056</c:v>
                </c:pt>
                <c:pt idx="9580">
                  <c:v>35057</c:v>
                </c:pt>
                <c:pt idx="9581">
                  <c:v>35058</c:v>
                </c:pt>
                <c:pt idx="9582">
                  <c:v>35059</c:v>
                </c:pt>
                <c:pt idx="9583">
                  <c:v>35060</c:v>
                </c:pt>
                <c:pt idx="9584">
                  <c:v>35061</c:v>
                </c:pt>
                <c:pt idx="9585">
                  <c:v>35062</c:v>
                </c:pt>
                <c:pt idx="9586">
                  <c:v>35063</c:v>
                </c:pt>
                <c:pt idx="9587">
                  <c:v>35064</c:v>
                </c:pt>
                <c:pt idx="9588">
                  <c:v>35065</c:v>
                </c:pt>
                <c:pt idx="9589">
                  <c:v>35066</c:v>
                </c:pt>
                <c:pt idx="9590">
                  <c:v>35067</c:v>
                </c:pt>
                <c:pt idx="9591">
                  <c:v>35068</c:v>
                </c:pt>
                <c:pt idx="9592">
                  <c:v>35069</c:v>
                </c:pt>
                <c:pt idx="9593">
                  <c:v>35070</c:v>
                </c:pt>
                <c:pt idx="9594">
                  <c:v>35071</c:v>
                </c:pt>
                <c:pt idx="9595">
                  <c:v>35072</c:v>
                </c:pt>
                <c:pt idx="9596">
                  <c:v>35073</c:v>
                </c:pt>
                <c:pt idx="9597">
                  <c:v>35074</c:v>
                </c:pt>
                <c:pt idx="9598">
                  <c:v>35075</c:v>
                </c:pt>
                <c:pt idx="9599">
                  <c:v>35076</c:v>
                </c:pt>
                <c:pt idx="9600">
                  <c:v>35077</c:v>
                </c:pt>
                <c:pt idx="9601">
                  <c:v>35078</c:v>
                </c:pt>
                <c:pt idx="9602">
                  <c:v>35079</c:v>
                </c:pt>
                <c:pt idx="9603">
                  <c:v>35080</c:v>
                </c:pt>
                <c:pt idx="9604">
                  <c:v>35081</c:v>
                </c:pt>
                <c:pt idx="9605">
                  <c:v>35082</c:v>
                </c:pt>
                <c:pt idx="9606">
                  <c:v>35083</c:v>
                </c:pt>
                <c:pt idx="9607">
                  <c:v>35084</c:v>
                </c:pt>
                <c:pt idx="9608">
                  <c:v>35085</c:v>
                </c:pt>
                <c:pt idx="9609">
                  <c:v>35086</c:v>
                </c:pt>
                <c:pt idx="9610">
                  <c:v>35087</c:v>
                </c:pt>
                <c:pt idx="9611">
                  <c:v>35088</c:v>
                </c:pt>
                <c:pt idx="9612">
                  <c:v>35089</c:v>
                </c:pt>
                <c:pt idx="9613">
                  <c:v>35090</c:v>
                </c:pt>
                <c:pt idx="9614">
                  <c:v>35091</c:v>
                </c:pt>
                <c:pt idx="9615">
                  <c:v>35092</c:v>
                </c:pt>
                <c:pt idx="9616">
                  <c:v>35093</c:v>
                </c:pt>
                <c:pt idx="9617">
                  <c:v>35094</c:v>
                </c:pt>
                <c:pt idx="9618">
                  <c:v>35095</c:v>
                </c:pt>
                <c:pt idx="9619">
                  <c:v>35096</c:v>
                </c:pt>
                <c:pt idx="9620">
                  <c:v>35097</c:v>
                </c:pt>
                <c:pt idx="9621">
                  <c:v>35098</c:v>
                </c:pt>
                <c:pt idx="9622">
                  <c:v>35099</c:v>
                </c:pt>
                <c:pt idx="9623">
                  <c:v>35100</c:v>
                </c:pt>
                <c:pt idx="9624">
                  <c:v>35101</c:v>
                </c:pt>
                <c:pt idx="9625">
                  <c:v>35102</c:v>
                </c:pt>
                <c:pt idx="9626">
                  <c:v>35103</c:v>
                </c:pt>
                <c:pt idx="9627">
                  <c:v>35104</c:v>
                </c:pt>
                <c:pt idx="9628">
                  <c:v>35105</c:v>
                </c:pt>
                <c:pt idx="9629">
                  <c:v>35106</c:v>
                </c:pt>
                <c:pt idx="9630">
                  <c:v>35107</c:v>
                </c:pt>
                <c:pt idx="9631">
                  <c:v>35108</c:v>
                </c:pt>
                <c:pt idx="9632">
                  <c:v>35109</c:v>
                </c:pt>
                <c:pt idx="9633">
                  <c:v>35110</c:v>
                </c:pt>
                <c:pt idx="9634">
                  <c:v>35111</c:v>
                </c:pt>
                <c:pt idx="9635">
                  <c:v>35112</c:v>
                </c:pt>
                <c:pt idx="9636">
                  <c:v>35113</c:v>
                </c:pt>
                <c:pt idx="9637">
                  <c:v>35114</c:v>
                </c:pt>
                <c:pt idx="9638">
                  <c:v>35115</c:v>
                </c:pt>
                <c:pt idx="9639">
                  <c:v>35116</c:v>
                </c:pt>
                <c:pt idx="9640">
                  <c:v>35117</c:v>
                </c:pt>
                <c:pt idx="9641">
                  <c:v>35118</c:v>
                </c:pt>
                <c:pt idx="9642">
                  <c:v>35119</c:v>
                </c:pt>
                <c:pt idx="9643">
                  <c:v>35120</c:v>
                </c:pt>
                <c:pt idx="9644">
                  <c:v>35121</c:v>
                </c:pt>
                <c:pt idx="9645">
                  <c:v>35122</c:v>
                </c:pt>
                <c:pt idx="9646">
                  <c:v>35123</c:v>
                </c:pt>
                <c:pt idx="9647">
                  <c:v>35124</c:v>
                </c:pt>
                <c:pt idx="9648">
                  <c:v>35125</c:v>
                </c:pt>
                <c:pt idx="9649">
                  <c:v>35126</c:v>
                </c:pt>
                <c:pt idx="9650">
                  <c:v>35127</c:v>
                </c:pt>
                <c:pt idx="9651">
                  <c:v>35128</c:v>
                </c:pt>
                <c:pt idx="9652">
                  <c:v>35129</c:v>
                </c:pt>
                <c:pt idx="9653">
                  <c:v>35130</c:v>
                </c:pt>
                <c:pt idx="9654">
                  <c:v>35131</c:v>
                </c:pt>
                <c:pt idx="9655">
                  <c:v>35132</c:v>
                </c:pt>
                <c:pt idx="9656">
                  <c:v>35133</c:v>
                </c:pt>
                <c:pt idx="9657">
                  <c:v>35134</c:v>
                </c:pt>
                <c:pt idx="9658">
                  <c:v>35135</c:v>
                </c:pt>
                <c:pt idx="9659">
                  <c:v>35136</c:v>
                </c:pt>
                <c:pt idx="9660">
                  <c:v>35137</c:v>
                </c:pt>
                <c:pt idx="9661">
                  <c:v>35138</c:v>
                </c:pt>
                <c:pt idx="9662">
                  <c:v>35139</c:v>
                </c:pt>
                <c:pt idx="9663">
                  <c:v>35140</c:v>
                </c:pt>
                <c:pt idx="9664">
                  <c:v>35141</c:v>
                </c:pt>
                <c:pt idx="9665">
                  <c:v>35142</c:v>
                </c:pt>
                <c:pt idx="9666">
                  <c:v>35143</c:v>
                </c:pt>
                <c:pt idx="9667">
                  <c:v>35144</c:v>
                </c:pt>
                <c:pt idx="9668">
                  <c:v>35145</c:v>
                </c:pt>
                <c:pt idx="9669">
                  <c:v>35146</c:v>
                </c:pt>
                <c:pt idx="9670">
                  <c:v>35147</c:v>
                </c:pt>
                <c:pt idx="9671">
                  <c:v>35148</c:v>
                </c:pt>
                <c:pt idx="9672">
                  <c:v>35149</c:v>
                </c:pt>
                <c:pt idx="9673">
                  <c:v>35150</c:v>
                </c:pt>
                <c:pt idx="9674">
                  <c:v>35151</c:v>
                </c:pt>
                <c:pt idx="9675">
                  <c:v>35152</c:v>
                </c:pt>
                <c:pt idx="9676">
                  <c:v>35153</c:v>
                </c:pt>
                <c:pt idx="9677">
                  <c:v>35154</c:v>
                </c:pt>
                <c:pt idx="9678">
                  <c:v>35155</c:v>
                </c:pt>
                <c:pt idx="9679">
                  <c:v>35156</c:v>
                </c:pt>
                <c:pt idx="9680">
                  <c:v>35157</c:v>
                </c:pt>
                <c:pt idx="9681">
                  <c:v>35158</c:v>
                </c:pt>
                <c:pt idx="9682">
                  <c:v>35159</c:v>
                </c:pt>
                <c:pt idx="9683">
                  <c:v>35160</c:v>
                </c:pt>
                <c:pt idx="9684">
                  <c:v>35161</c:v>
                </c:pt>
                <c:pt idx="9685">
                  <c:v>35162</c:v>
                </c:pt>
                <c:pt idx="9686">
                  <c:v>35163</c:v>
                </c:pt>
                <c:pt idx="9687">
                  <c:v>35164</c:v>
                </c:pt>
                <c:pt idx="9688">
                  <c:v>35165</c:v>
                </c:pt>
                <c:pt idx="9689">
                  <c:v>35166</c:v>
                </c:pt>
                <c:pt idx="9690">
                  <c:v>35167</c:v>
                </c:pt>
                <c:pt idx="9691">
                  <c:v>35168</c:v>
                </c:pt>
                <c:pt idx="9692">
                  <c:v>35169</c:v>
                </c:pt>
                <c:pt idx="9693">
                  <c:v>35170</c:v>
                </c:pt>
                <c:pt idx="9694">
                  <c:v>35171</c:v>
                </c:pt>
                <c:pt idx="9695">
                  <c:v>35172</c:v>
                </c:pt>
                <c:pt idx="9696">
                  <c:v>35173</c:v>
                </c:pt>
                <c:pt idx="9697">
                  <c:v>35174</c:v>
                </c:pt>
                <c:pt idx="9698">
                  <c:v>35175</c:v>
                </c:pt>
                <c:pt idx="9699">
                  <c:v>35176</c:v>
                </c:pt>
                <c:pt idx="9700">
                  <c:v>35177</c:v>
                </c:pt>
                <c:pt idx="9701">
                  <c:v>35178</c:v>
                </c:pt>
                <c:pt idx="9702">
                  <c:v>35179</c:v>
                </c:pt>
                <c:pt idx="9703">
                  <c:v>35180</c:v>
                </c:pt>
                <c:pt idx="9704">
                  <c:v>35181</c:v>
                </c:pt>
                <c:pt idx="9705">
                  <c:v>35182</c:v>
                </c:pt>
                <c:pt idx="9706">
                  <c:v>35183</c:v>
                </c:pt>
                <c:pt idx="9707">
                  <c:v>35184</c:v>
                </c:pt>
                <c:pt idx="9708">
                  <c:v>35185</c:v>
                </c:pt>
                <c:pt idx="9709">
                  <c:v>35186</c:v>
                </c:pt>
                <c:pt idx="9710">
                  <c:v>35187</c:v>
                </c:pt>
                <c:pt idx="9711">
                  <c:v>35188</c:v>
                </c:pt>
                <c:pt idx="9712">
                  <c:v>35189</c:v>
                </c:pt>
                <c:pt idx="9713">
                  <c:v>35190</c:v>
                </c:pt>
                <c:pt idx="9714">
                  <c:v>35191</c:v>
                </c:pt>
                <c:pt idx="9715">
                  <c:v>35192</c:v>
                </c:pt>
                <c:pt idx="9716">
                  <c:v>35193</c:v>
                </c:pt>
                <c:pt idx="9717">
                  <c:v>35194</c:v>
                </c:pt>
                <c:pt idx="9718">
                  <c:v>35195</c:v>
                </c:pt>
                <c:pt idx="9719">
                  <c:v>35196</c:v>
                </c:pt>
                <c:pt idx="9720">
                  <c:v>35197</c:v>
                </c:pt>
                <c:pt idx="9721">
                  <c:v>35198</c:v>
                </c:pt>
                <c:pt idx="9722">
                  <c:v>35199</c:v>
                </c:pt>
                <c:pt idx="9723">
                  <c:v>35200</c:v>
                </c:pt>
                <c:pt idx="9724">
                  <c:v>35201</c:v>
                </c:pt>
                <c:pt idx="9725">
                  <c:v>35202</c:v>
                </c:pt>
                <c:pt idx="9726">
                  <c:v>35203</c:v>
                </c:pt>
                <c:pt idx="9727">
                  <c:v>35204</c:v>
                </c:pt>
                <c:pt idx="9728">
                  <c:v>35205</c:v>
                </c:pt>
                <c:pt idx="9729">
                  <c:v>35206</c:v>
                </c:pt>
                <c:pt idx="9730">
                  <c:v>35207</c:v>
                </c:pt>
                <c:pt idx="9731">
                  <c:v>35208</c:v>
                </c:pt>
                <c:pt idx="9732">
                  <c:v>35209</c:v>
                </c:pt>
                <c:pt idx="9733">
                  <c:v>35210</c:v>
                </c:pt>
                <c:pt idx="9734">
                  <c:v>35211</c:v>
                </c:pt>
                <c:pt idx="9735">
                  <c:v>35212</c:v>
                </c:pt>
                <c:pt idx="9736">
                  <c:v>35213</c:v>
                </c:pt>
                <c:pt idx="9737">
                  <c:v>35214</c:v>
                </c:pt>
                <c:pt idx="9738">
                  <c:v>35215</c:v>
                </c:pt>
                <c:pt idx="9739">
                  <c:v>35216</c:v>
                </c:pt>
                <c:pt idx="9740">
                  <c:v>35217</c:v>
                </c:pt>
                <c:pt idx="9741">
                  <c:v>35218</c:v>
                </c:pt>
                <c:pt idx="9742">
                  <c:v>35219</c:v>
                </c:pt>
                <c:pt idx="9743">
                  <c:v>35220</c:v>
                </c:pt>
                <c:pt idx="9744">
                  <c:v>35221</c:v>
                </c:pt>
                <c:pt idx="9745">
                  <c:v>35222</c:v>
                </c:pt>
                <c:pt idx="9746">
                  <c:v>35223</c:v>
                </c:pt>
                <c:pt idx="9747">
                  <c:v>35224</c:v>
                </c:pt>
                <c:pt idx="9748">
                  <c:v>35225</c:v>
                </c:pt>
                <c:pt idx="9749">
                  <c:v>35226</c:v>
                </c:pt>
                <c:pt idx="9750">
                  <c:v>35227</c:v>
                </c:pt>
                <c:pt idx="9751">
                  <c:v>35228</c:v>
                </c:pt>
                <c:pt idx="9752">
                  <c:v>35229</c:v>
                </c:pt>
                <c:pt idx="9753">
                  <c:v>35230</c:v>
                </c:pt>
                <c:pt idx="9754">
                  <c:v>35231</c:v>
                </c:pt>
                <c:pt idx="9755">
                  <c:v>35232</c:v>
                </c:pt>
                <c:pt idx="9756">
                  <c:v>35233</c:v>
                </c:pt>
                <c:pt idx="9757">
                  <c:v>35234</c:v>
                </c:pt>
                <c:pt idx="9758">
                  <c:v>35235</c:v>
                </c:pt>
                <c:pt idx="9759">
                  <c:v>35236</c:v>
                </c:pt>
                <c:pt idx="9760">
                  <c:v>35237</c:v>
                </c:pt>
                <c:pt idx="9761">
                  <c:v>35238</c:v>
                </c:pt>
                <c:pt idx="9762">
                  <c:v>35239</c:v>
                </c:pt>
                <c:pt idx="9763">
                  <c:v>35240</c:v>
                </c:pt>
                <c:pt idx="9764">
                  <c:v>35241</c:v>
                </c:pt>
                <c:pt idx="9765">
                  <c:v>35242</c:v>
                </c:pt>
                <c:pt idx="9766">
                  <c:v>35243</c:v>
                </c:pt>
                <c:pt idx="9767">
                  <c:v>35244</c:v>
                </c:pt>
                <c:pt idx="9768">
                  <c:v>35245</c:v>
                </c:pt>
                <c:pt idx="9769">
                  <c:v>35246</c:v>
                </c:pt>
                <c:pt idx="9770">
                  <c:v>35247</c:v>
                </c:pt>
                <c:pt idx="9771">
                  <c:v>35248</c:v>
                </c:pt>
                <c:pt idx="9772">
                  <c:v>35249</c:v>
                </c:pt>
                <c:pt idx="9773">
                  <c:v>35250</c:v>
                </c:pt>
                <c:pt idx="9774">
                  <c:v>35251</c:v>
                </c:pt>
                <c:pt idx="9775">
                  <c:v>35252</c:v>
                </c:pt>
                <c:pt idx="9776">
                  <c:v>35253</c:v>
                </c:pt>
                <c:pt idx="9777">
                  <c:v>35254</c:v>
                </c:pt>
                <c:pt idx="9778">
                  <c:v>35255</c:v>
                </c:pt>
                <c:pt idx="9779">
                  <c:v>35256</c:v>
                </c:pt>
                <c:pt idx="9780">
                  <c:v>35257</c:v>
                </c:pt>
                <c:pt idx="9781">
                  <c:v>35258</c:v>
                </c:pt>
                <c:pt idx="9782">
                  <c:v>35259</c:v>
                </c:pt>
                <c:pt idx="9783">
                  <c:v>35260</c:v>
                </c:pt>
                <c:pt idx="9784">
                  <c:v>35261</c:v>
                </c:pt>
                <c:pt idx="9785">
                  <c:v>35262</c:v>
                </c:pt>
                <c:pt idx="9786">
                  <c:v>35263</c:v>
                </c:pt>
                <c:pt idx="9787">
                  <c:v>35264</c:v>
                </c:pt>
                <c:pt idx="9788">
                  <c:v>35265</c:v>
                </c:pt>
                <c:pt idx="9789">
                  <c:v>35266</c:v>
                </c:pt>
                <c:pt idx="9790">
                  <c:v>35267</c:v>
                </c:pt>
                <c:pt idx="9791">
                  <c:v>35268</c:v>
                </c:pt>
                <c:pt idx="9792">
                  <c:v>35269</c:v>
                </c:pt>
                <c:pt idx="9793">
                  <c:v>35270</c:v>
                </c:pt>
                <c:pt idx="9794">
                  <c:v>35271</c:v>
                </c:pt>
                <c:pt idx="9795">
                  <c:v>35272</c:v>
                </c:pt>
                <c:pt idx="9796">
                  <c:v>35273</c:v>
                </c:pt>
                <c:pt idx="9797">
                  <c:v>35274</c:v>
                </c:pt>
                <c:pt idx="9798">
                  <c:v>35275</c:v>
                </c:pt>
                <c:pt idx="9799">
                  <c:v>35276</c:v>
                </c:pt>
                <c:pt idx="9800">
                  <c:v>35277</c:v>
                </c:pt>
                <c:pt idx="9801">
                  <c:v>35278</c:v>
                </c:pt>
                <c:pt idx="9802">
                  <c:v>35279</c:v>
                </c:pt>
                <c:pt idx="9803">
                  <c:v>35280</c:v>
                </c:pt>
                <c:pt idx="9804">
                  <c:v>35281</c:v>
                </c:pt>
                <c:pt idx="9805">
                  <c:v>35282</c:v>
                </c:pt>
                <c:pt idx="9806">
                  <c:v>35283</c:v>
                </c:pt>
                <c:pt idx="9807">
                  <c:v>35284</c:v>
                </c:pt>
                <c:pt idx="9808">
                  <c:v>35285</c:v>
                </c:pt>
                <c:pt idx="9809">
                  <c:v>35286</c:v>
                </c:pt>
                <c:pt idx="9810">
                  <c:v>35287</c:v>
                </c:pt>
                <c:pt idx="9811">
                  <c:v>35288</c:v>
                </c:pt>
                <c:pt idx="9812">
                  <c:v>35289</c:v>
                </c:pt>
                <c:pt idx="9813">
                  <c:v>35290</c:v>
                </c:pt>
                <c:pt idx="9814">
                  <c:v>35291</c:v>
                </c:pt>
                <c:pt idx="9815">
                  <c:v>35292</c:v>
                </c:pt>
                <c:pt idx="9816">
                  <c:v>35293</c:v>
                </c:pt>
                <c:pt idx="9817">
                  <c:v>35294</c:v>
                </c:pt>
                <c:pt idx="9818">
                  <c:v>35295</c:v>
                </c:pt>
                <c:pt idx="9819">
                  <c:v>35296</c:v>
                </c:pt>
                <c:pt idx="9820">
                  <c:v>35297</c:v>
                </c:pt>
                <c:pt idx="9821">
                  <c:v>35298</c:v>
                </c:pt>
                <c:pt idx="9822">
                  <c:v>35299</c:v>
                </c:pt>
                <c:pt idx="9823">
                  <c:v>35300</c:v>
                </c:pt>
                <c:pt idx="9824">
                  <c:v>35301</c:v>
                </c:pt>
                <c:pt idx="9825">
                  <c:v>35302</c:v>
                </c:pt>
                <c:pt idx="9826">
                  <c:v>35303</c:v>
                </c:pt>
                <c:pt idx="9827">
                  <c:v>35304</c:v>
                </c:pt>
                <c:pt idx="9828">
                  <c:v>35305</c:v>
                </c:pt>
                <c:pt idx="9829">
                  <c:v>35306</c:v>
                </c:pt>
                <c:pt idx="9830">
                  <c:v>35307</c:v>
                </c:pt>
                <c:pt idx="9831">
                  <c:v>35308</c:v>
                </c:pt>
                <c:pt idx="9832">
                  <c:v>35309</c:v>
                </c:pt>
                <c:pt idx="9833">
                  <c:v>35310</c:v>
                </c:pt>
                <c:pt idx="9834">
                  <c:v>35311</c:v>
                </c:pt>
                <c:pt idx="9835">
                  <c:v>35312</c:v>
                </c:pt>
                <c:pt idx="9836">
                  <c:v>35313</c:v>
                </c:pt>
                <c:pt idx="9837">
                  <c:v>35314</c:v>
                </c:pt>
                <c:pt idx="9838">
                  <c:v>35315</c:v>
                </c:pt>
                <c:pt idx="9839">
                  <c:v>35316</c:v>
                </c:pt>
                <c:pt idx="9840">
                  <c:v>35317</c:v>
                </c:pt>
                <c:pt idx="9841">
                  <c:v>35318</c:v>
                </c:pt>
                <c:pt idx="9842">
                  <c:v>35319</c:v>
                </c:pt>
                <c:pt idx="9843">
                  <c:v>35320</c:v>
                </c:pt>
                <c:pt idx="9844">
                  <c:v>35321</c:v>
                </c:pt>
                <c:pt idx="9845">
                  <c:v>35322</c:v>
                </c:pt>
                <c:pt idx="9846">
                  <c:v>35323</c:v>
                </c:pt>
                <c:pt idx="9847">
                  <c:v>35324</c:v>
                </c:pt>
                <c:pt idx="9848">
                  <c:v>35325</c:v>
                </c:pt>
                <c:pt idx="9849">
                  <c:v>35326</c:v>
                </c:pt>
                <c:pt idx="9850">
                  <c:v>35327</c:v>
                </c:pt>
                <c:pt idx="9851">
                  <c:v>35328</c:v>
                </c:pt>
                <c:pt idx="9852">
                  <c:v>35329</c:v>
                </c:pt>
                <c:pt idx="9853">
                  <c:v>35330</c:v>
                </c:pt>
                <c:pt idx="9854">
                  <c:v>35331</c:v>
                </c:pt>
                <c:pt idx="9855">
                  <c:v>35332</c:v>
                </c:pt>
                <c:pt idx="9856">
                  <c:v>35333</c:v>
                </c:pt>
                <c:pt idx="9857">
                  <c:v>35334</c:v>
                </c:pt>
                <c:pt idx="9858">
                  <c:v>35335</c:v>
                </c:pt>
                <c:pt idx="9859">
                  <c:v>35336</c:v>
                </c:pt>
                <c:pt idx="9860">
                  <c:v>35337</c:v>
                </c:pt>
                <c:pt idx="9861">
                  <c:v>35338</c:v>
                </c:pt>
                <c:pt idx="9862">
                  <c:v>35339</c:v>
                </c:pt>
                <c:pt idx="9863">
                  <c:v>35340</c:v>
                </c:pt>
                <c:pt idx="9864">
                  <c:v>35341</c:v>
                </c:pt>
                <c:pt idx="9865">
                  <c:v>35342</c:v>
                </c:pt>
                <c:pt idx="9866">
                  <c:v>35343</c:v>
                </c:pt>
                <c:pt idx="9867">
                  <c:v>35344</c:v>
                </c:pt>
                <c:pt idx="9868">
                  <c:v>35345</c:v>
                </c:pt>
                <c:pt idx="9869">
                  <c:v>35346</c:v>
                </c:pt>
                <c:pt idx="9870">
                  <c:v>35347</c:v>
                </c:pt>
                <c:pt idx="9871">
                  <c:v>35348</c:v>
                </c:pt>
                <c:pt idx="9872">
                  <c:v>35349</c:v>
                </c:pt>
                <c:pt idx="9873">
                  <c:v>35350</c:v>
                </c:pt>
                <c:pt idx="9874">
                  <c:v>35351</c:v>
                </c:pt>
                <c:pt idx="9875">
                  <c:v>35352</c:v>
                </c:pt>
                <c:pt idx="9876">
                  <c:v>35353</c:v>
                </c:pt>
                <c:pt idx="9877">
                  <c:v>35354</c:v>
                </c:pt>
                <c:pt idx="9878">
                  <c:v>35355</c:v>
                </c:pt>
                <c:pt idx="9879">
                  <c:v>35356</c:v>
                </c:pt>
                <c:pt idx="9880">
                  <c:v>35357</c:v>
                </c:pt>
                <c:pt idx="9881">
                  <c:v>35358</c:v>
                </c:pt>
                <c:pt idx="9882">
                  <c:v>35359</c:v>
                </c:pt>
                <c:pt idx="9883">
                  <c:v>35360</c:v>
                </c:pt>
                <c:pt idx="9884">
                  <c:v>35361</c:v>
                </c:pt>
                <c:pt idx="9885">
                  <c:v>35362</c:v>
                </c:pt>
                <c:pt idx="9886">
                  <c:v>35363</c:v>
                </c:pt>
                <c:pt idx="9887">
                  <c:v>35364</c:v>
                </c:pt>
                <c:pt idx="9888">
                  <c:v>35365</c:v>
                </c:pt>
                <c:pt idx="9889">
                  <c:v>35366</c:v>
                </c:pt>
                <c:pt idx="9890">
                  <c:v>35367</c:v>
                </c:pt>
                <c:pt idx="9891">
                  <c:v>35368</c:v>
                </c:pt>
                <c:pt idx="9892">
                  <c:v>35369</c:v>
                </c:pt>
                <c:pt idx="9893">
                  <c:v>35370</c:v>
                </c:pt>
                <c:pt idx="9894">
                  <c:v>35371</c:v>
                </c:pt>
                <c:pt idx="9895">
                  <c:v>35372</c:v>
                </c:pt>
                <c:pt idx="9896">
                  <c:v>35373</c:v>
                </c:pt>
                <c:pt idx="9897">
                  <c:v>35374</c:v>
                </c:pt>
                <c:pt idx="9898">
                  <c:v>35375</c:v>
                </c:pt>
                <c:pt idx="9899">
                  <c:v>35376</c:v>
                </c:pt>
                <c:pt idx="9900">
                  <c:v>35377</c:v>
                </c:pt>
                <c:pt idx="9901">
                  <c:v>35378</c:v>
                </c:pt>
                <c:pt idx="9902">
                  <c:v>35379</c:v>
                </c:pt>
                <c:pt idx="9903">
                  <c:v>35380</c:v>
                </c:pt>
                <c:pt idx="9904">
                  <c:v>35381</c:v>
                </c:pt>
                <c:pt idx="9905">
                  <c:v>35382</c:v>
                </c:pt>
                <c:pt idx="9906">
                  <c:v>35383</c:v>
                </c:pt>
                <c:pt idx="9907">
                  <c:v>35384</c:v>
                </c:pt>
                <c:pt idx="9908">
                  <c:v>35385</c:v>
                </c:pt>
                <c:pt idx="9909">
                  <c:v>35386</c:v>
                </c:pt>
                <c:pt idx="9910">
                  <c:v>35387</c:v>
                </c:pt>
                <c:pt idx="9911">
                  <c:v>35388</c:v>
                </c:pt>
                <c:pt idx="9912">
                  <c:v>35389</c:v>
                </c:pt>
                <c:pt idx="9913">
                  <c:v>35390</c:v>
                </c:pt>
                <c:pt idx="9914">
                  <c:v>35391</c:v>
                </c:pt>
                <c:pt idx="9915">
                  <c:v>35392</c:v>
                </c:pt>
                <c:pt idx="9916">
                  <c:v>35393</c:v>
                </c:pt>
                <c:pt idx="9917">
                  <c:v>35394</c:v>
                </c:pt>
                <c:pt idx="9918">
                  <c:v>35395</c:v>
                </c:pt>
                <c:pt idx="9919">
                  <c:v>35396</c:v>
                </c:pt>
                <c:pt idx="9920">
                  <c:v>35397</c:v>
                </c:pt>
                <c:pt idx="9921">
                  <c:v>35398</c:v>
                </c:pt>
                <c:pt idx="9922">
                  <c:v>35399</c:v>
                </c:pt>
                <c:pt idx="9923">
                  <c:v>35400</c:v>
                </c:pt>
                <c:pt idx="9924">
                  <c:v>35401</c:v>
                </c:pt>
                <c:pt idx="9925">
                  <c:v>35402</c:v>
                </c:pt>
                <c:pt idx="9926">
                  <c:v>35403</c:v>
                </c:pt>
                <c:pt idx="9927">
                  <c:v>35404</c:v>
                </c:pt>
                <c:pt idx="9928">
                  <c:v>35405</c:v>
                </c:pt>
                <c:pt idx="9929">
                  <c:v>35406</c:v>
                </c:pt>
                <c:pt idx="9930">
                  <c:v>35407</c:v>
                </c:pt>
                <c:pt idx="9931">
                  <c:v>35408</c:v>
                </c:pt>
                <c:pt idx="9932">
                  <c:v>35409</c:v>
                </c:pt>
                <c:pt idx="9933">
                  <c:v>35410</c:v>
                </c:pt>
                <c:pt idx="9934">
                  <c:v>35411</c:v>
                </c:pt>
                <c:pt idx="9935">
                  <c:v>35412</c:v>
                </c:pt>
                <c:pt idx="9936">
                  <c:v>35413</c:v>
                </c:pt>
                <c:pt idx="9937">
                  <c:v>35414</c:v>
                </c:pt>
                <c:pt idx="9938">
                  <c:v>35415</c:v>
                </c:pt>
                <c:pt idx="9939">
                  <c:v>35416</c:v>
                </c:pt>
                <c:pt idx="9940">
                  <c:v>35417</c:v>
                </c:pt>
                <c:pt idx="9941">
                  <c:v>35418</c:v>
                </c:pt>
                <c:pt idx="9942">
                  <c:v>35419</c:v>
                </c:pt>
                <c:pt idx="9943">
                  <c:v>35420</c:v>
                </c:pt>
                <c:pt idx="9944">
                  <c:v>35421</c:v>
                </c:pt>
                <c:pt idx="9945">
                  <c:v>35422</c:v>
                </c:pt>
                <c:pt idx="9946">
                  <c:v>35423</c:v>
                </c:pt>
                <c:pt idx="9947">
                  <c:v>35424</c:v>
                </c:pt>
                <c:pt idx="9948">
                  <c:v>35425</c:v>
                </c:pt>
                <c:pt idx="9949">
                  <c:v>35426</c:v>
                </c:pt>
                <c:pt idx="9950">
                  <c:v>35427</c:v>
                </c:pt>
                <c:pt idx="9951">
                  <c:v>35428</c:v>
                </c:pt>
                <c:pt idx="9952">
                  <c:v>35429</c:v>
                </c:pt>
                <c:pt idx="9953">
                  <c:v>35430</c:v>
                </c:pt>
                <c:pt idx="9954">
                  <c:v>35431</c:v>
                </c:pt>
                <c:pt idx="9955">
                  <c:v>35432</c:v>
                </c:pt>
                <c:pt idx="9956">
                  <c:v>35433</c:v>
                </c:pt>
                <c:pt idx="9957">
                  <c:v>35434</c:v>
                </c:pt>
                <c:pt idx="9958">
                  <c:v>35435</c:v>
                </c:pt>
                <c:pt idx="9959">
                  <c:v>35436</c:v>
                </c:pt>
                <c:pt idx="9960">
                  <c:v>35437</c:v>
                </c:pt>
                <c:pt idx="9961">
                  <c:v>35438</c:v>
                </c:pt>
                <c:pt idx="9962">
                  <c:v>35439</c:v>
                </c:pt>
                <c:pt idx="9963">
                  <c:v>35440</c:v>
                </c:pt>
                <c:pt idx="9964">
                  <c:v>35441</c:v>
                </c:pt>
                <c:pt idx="9965">
                  <c:v>35442</c:v>
                </c:pt>
                <c:pt idx="9966">
                  <c:v>35443</c:v>
                </c:pt>
                <c:pt idx="9967">
                  <c:v>35444</c:v>
                </c:pt>
                <c:pt idx="9968">
                  <c:v>35445</c:v>
                </c:pt>
                <c:pt idx="9969">
                  <c:v>35446</c:v>
                </c:pt>
                <c:pt idx="9970">
                  <c:v>35447</c:v>
                </c:pt>
                <c:pt idx="9971">
                  <c:v>35448</c:v>
                </c:pt>
                <c:pt idx="9972">
                  <c:v>35449</c:v>
                </c:pt>
                <c:pt idx="9973">
                  <c:v>35450</c:v>
                </c:pt>
                <c:pt idx="9974">
                  <c:v>35451</c:v>
                </c:pt>
                <c:pt idx="9975">
                  <c:v>35452</c:v>
                </c:pt>
                <c:pt idx="9976">
                  <c:v>35453</c:v>
                </c:pt>
                <c:pt idx="9977">
                  <c:v>35454</c:v>
                </c:pt>
                <c:pt idx="9978">
                  <c:v>35455</c:v>
                </c:pt>
                <c:pt idx="9979">
                  <c:v>35456</c:v>
                </c:pt>
                <c:pt idx="9980">
                  <c:v>35457</c:v>
                </c:pt>
                <c:pt idx="9981">
                  <c:v>35458</c:v>
                </c:pt>
                <c:pt idx="9982">
                  <c:v>35459</c:v>
                </c:pt>
                <c:pt idx="9983">
                  <c:v>35460</c:v>
                </c:pt>
                <c:pt idx="9984">
                  <c:v>35461</c:v>
                </c:pt>
                <c:pt idx="9985">
                  <c:v>35462</c:v>
                </c:pt>
                <c:pt idx="9986">
                  <c:v>35463</c:v>
                </c:pt>
                <c:pt idx="9987">
                  <c:v>35464</c:v>
                </c:pt>
                <c:pt idx="9988">
                  <c:v>35465</c:v>
                </c:pt>
                <c:pt idx="9989">
                  <c:v>35466</c:v>
                </c:pt>
                <c:pt idx="9990">
                  <c:v>35467</c:v>
                </c:pt>
                <c:pt idx="9991">
                  <c:v>35468</c:v>
                </c:pt>
                <c:pt idx="9992">
                  <c:v>35469</c:v>
                </c:pt>
                <c:pt idx="9993">
                  <c:v>35470</c:v>
                </c:pt>
                <c:pt idx="9994">
                  <c:v>35471</c:v>
                </c:pt>
                <c:pt idx="9995">
                  <c:v>35472</c:v>
                </c:pt>
                <c:pt idx="9996">
                  <c:v>35473</c:v>
                </c:pt>
                <c:pt idx="9997">
                  <c:v>35474</c:v>
                </c:pt>
                <c:pt idx="9998">
                  <c:v>35475</c:v>
                </c:pt>
                <c:pt idx="9999">
                  <c:v>35476</c:v>
                </c:pt>
                <c:pt idx="10000">
                  <c:v>35477</c:v>
                </c:pt>
                <c:pt idx="10001">
                  <c:v>35478</c:v>
                </c:pt>
                <c:pt idx="10002">
                  <c:v>35479</c:v>
                </c:pt>
                <c:pt idx="10003">
                  <c:v>35480</c:v>
                </c:pt>
                <c:pt idx="10004">
                  <c:v>35481</c:v>
                </c:pt>
                <c:pt idx="10005">
                  <c:v>35482</c:v>
                </c:pt>
                <c:pt idx="10006">
                  <c:v>35483</c:v>
                </c:pt>
                <c:pt idx="10007">
                  <c:v>35484</c:v>
                </c:pt>
                <c:pt idx="10008">
                  <c:v>35485</c:v>
                </c:pt>
                <c:pt idx="10009">
                  <c:v>35486</c:v>
                </c:pt>
                <c:pt idx="10010">
                  <c:v>35487</c:v>
                </c:pt>
                <c:pt idx="10011">
                  <c:v>35488</c:v>
                </c:pt>
                <c:pt idx="10012">
                  <c:v>35489</c:v>
                </c:pt>
                <c:pt idx="10013">
                  <c:v>35490</c:v>
                </c:pt>
                <c:pt idx="10014">
                  <c:v>35491</c:v>
                </c:pt>
                <c:pt idx="10015">
                  <c:v>35492</c:v>
                </c:pt>
                <c:pt idx="10016">
                  <c:v>35493</c:v>
                </c:pt>
                <c:pt idx="10017">
                  <c:v>35494</c:v>
                </c:pt>
                <c:pt idx="10018">
                  <c:v>35495</c:v>
                </c:pt>
                <c:pt idx="10019">
                  <c:v>35496</c:v>
                </c:pt>
                <c:pt idx="10020">
                  <c:v>35497</c:v>
                </c:pt>
                <c:pt idx="10021">
                  <c:v>35498</c:v>
                </c:pt>
                <c:pt idx="10022">
                  <c:v>35499</c:v>
                </c:pt>
                <c:pt idx="10023">
                  <c:v>35500</c:v>
                </c:pt>
                <c:pt idx="10024">
                  <c:v>35501</c:v>
                </c:pt>
                <c:pt idx="10025">
                  <c:v>35502</c:v>
                </c:pt>
                <c:pt idx="10026">
                  <c:v>35503</c:v>
                </c:pt>
                <c:pt idx="10027">
                  <c:v>35504</c:v>
                </c:pt>
                <c:pt idx="10028">
                  <c:v>35505</c:v>
                </c:pt>
                <c:pt idx="10029">
                  <c:v>35506</c:v>
                </c:pt>
                <c:pt idx="10030">
                  <c:v>35507</c:v>
                </c:pt>
                <c:pt idx="10031">
                  <c:v>35508</c:v>
                </c:pt>
                <c:pt idx="10032">
                  <c:v>35509</c:v>
                </c:pt>
                <c:pt idx="10033">
                  <c:v>35510</c:v>
                </c:pt>
                <c:pt idx="10034">
                  <c:v>35511</c:v>
                </c:pt>
                <c:pt idx="10035">
                  <c:v>35512</c:v>
                </c:pt>
                <c:pt idx="10036">
                  <c:v>35513</c:v>
                </c:pt>
                <c:pt idx="10037">
                  <c:v>35514</c:v>
                </c:pt>
                <c:pt idx="10038">
                  <c:v>35515</c:v>
                </c:pt>
                <c:pt idx="10039">
                  <c:v>35516</c:v>
                </c:pt>
                <c:pt idx="10040">
                  <c:v>35517</c:v>
                </c:pt>
                <c:pt idx="10041">
                  <c:v>35518</c:v>
                </c:pt>
                <c:pt idx="10042">
                  <c:v>35519</c:v>
                </c:pt>
                <c:pt idx="10043">
                  <c:v>35520</c:v>
                </c:pt>
                <c:pt idx="10044">
                  <c:v>35521</c:v>
                </c:pt>
                <c:pt idx="10045">
                  <c:v>35522</c:v>
                </c:pt>
                <c:pt idx="10046">
                  <c:v>35523</c:v>
                </c:pt>
                <c:pt idx="10047">
                  <c:v>35524</c:v>
                </c:pt>
                <c:pt idx="10048">
                  <c:v>35525</c:v>
                </c:pt>
                <c:pt idx="10049">
                  <c:v>35526</c:v>
                </c:pt>
                <c:pt idx="10050">
                  <c:v>35527</c:v>
                </c:pt>
                <c:pt idx="10051">
                  <c:v>35528</c:v>
                </c:pt>
                <c:pt idx="10052">
                  <c:v>35529</c:v>
                </c:pt>
                <c:pt idx="10053">
                  <c:v>35530</c:v>
                </c:pt>
                <c:pt idx="10054">
                  <c:v>35531</c:v>
                </c:pt>
                <c:pt idx="10055">
                  <c:v>35532</c:v>
                </c:pt>
                <c:pt idx="10056">
                  <c:v>35533</c:v>
                </c:pt>
                <c:pt idx="10057">
                  <c:v>35534</c:v>
                </c:pt>
                <c:pt idx="10058">
                  <c:v>35535</c:v>
                </c:pt>
                <c:pt idx="10059">
                  <c:v>35536</c:v>
                </c:pt>
                <c:pt idx="10060">
                  <c:v>35537</c:v>
                </c:pt>
                <c:pt idx="10061">
                  <c:v>35538</c:v>
                </c:pt>
                <c:pt idx="10062">
                  <c:v>35539</c:v>
                </c:pt>
                <c:pt idx="10063">
                  <c:v>35540</c:v>
                </c:pt>
                <c:pt idx="10064">
                  <c:v>35541</c:v>
                </c:pt>
                <c:pt idx="10065">
                  <c:v>35542</c:v>
                </c:pt>
                <c:pt idx="10066">
                  <c:v>35543</c:v>
                </c:pt>
                <c:pt idx="10067">
                  <c:v>35544</c:v>
                </c:pt>
                <c:pt idx="10068">
                  <c:v>35545</c:v>
                </c:pt>
                <c:pt idx="10069">
                  <c:v>35546</c:v>
                </c:pt>
                <c:pt idx="10070">
                  <c:v>35547</c:v>
                </c:pt>
                <c:pt idx="10071">
                  <c:v>35548</c:v>
                </c:pt>
                <c:pt idx="10072">
                  <c:v>35549</c:v>
                </c:pt>
                <c:pt idx="10073">
                  <c:v>35550</c:v>
                </c:pt>
                <c:pt idx="10074">
                  <c:v>35551</c:v>
                </c:pt>
                <c:pt idx="10075">
                  <c:v>35552</c:v>
                </c:pt>
                <c:pt idx="10076">
                  <c:v>35553</c:v>
                </c:pt>
                <c:pt idx="10077">
                  <c:v>35554</c:v>
                </c:pt>
                <c:pt idx="10078">
                  <c:v>35555</c:v>
                </c:pt>
                <c:pt idx="10079">
                  <c:v>35556</c:v>
                </c:pt>
                <c:pt idx="10080">
                  <c:v>35557</c:v>
                </c:pt>
                <c:pt idx="10081">
                  <c:v>35558</c:v>
                </c:pt>
                <c:pt idx="10082">
                  <c:v>35559</c:v>
                </c:pt>
                <c:pt idx="10083">
                  <c:v>35560</c:v>
                </c:pt>
                <c:pt idx="10084">
                  <c:v>35561</c:v>
                </c:pt>
                <c:pt idx="10085">
                  <c:v>35562</c:v>
                </c:pt>
                <c:pt idx="10086">
                  <c:v>35563</c:v>
                </c:pt>
                <c:pt idx="10087">
                  <c:v>35564</c:v>
                </c:pt>
                <c:pt idx="10088">
                  <c:v>35565</c:v>
                </c:pt>
                <c:pt idx="10089">
                  <c:v>35566</c:v>
                </c:pt>
                <c:pt idx="10090">
                  <c:v>35567</c:v>
                </c:pt>
                <c:pt idx="10091">
                  <c:v>35568</c:v>
                </c:pt>
                <c:pt idx="10092">
                  <c:v>35569</c:v>
                </c:pt>
                <c:pt idx="10093">
                  <c:v>35570</c:v>
                </c:pt>
                <c:pt idx="10094">
                  <c:v>35571</c:v>
                </c:pt>
                <c:pt idx="10095">
                  <c:v>35572</c:v>
                </c:pt>
                <c:pt idx="10096">
                  <c:v>35573</c:v>
                </c:pt>
                <c:pt idx="10097">
                  <c:v>35574</c:v>
                </c:pt>
                <c:pt idx="10098">
                  <c:v>35575</c:v>
                </c:pt>
                <c:pt idx="10099">
                  <c:v>35576</c:v>
                </c:pt>
                <c:pt idx="10100">
                  <c:v>35577</c:v>
                </c:pt>
                <c:pt idx="10101">
                  <c:v>35578</c:v>
                </c:pt>
                <c:pt idx="10102">
                  <c:v>35579</c:v>
                </c:pt>
                <c:pt idx="10103">
                  <c:v>35580</c:v>
                </c:pt>
                <c:pt idx="10104">
                  <c:v>35581</c:v>
                </c:pt>
                <c:pt idx="10105">
                  <c:v>35582</c:v>
                </c:pt>
                <c:pt idx="10106">
                  <c:v>35583</c:v>
                </c:pt>
                <c:pt idx="10107">
                  <c:v>35584</c:v>
                </c:pt>
                <c:pt idx="10108">
                  <c:v>35585</c:v>
                </c:pt>
                <c:pt idx="10109">
                  <c:v>35586</c:v>
                </c:pt>
                <c:pt idx="10110">
                  <c:v>35587</c:v>
                </c:pt>
                <c:pt idx="10111">
                  <c:v>35588</c:v>
                </c:pt>
                <c:pt idx="10112">
                  <c:v>35589</c:v>
                </c:pt>
                <c:pt idx="10113">
                  <c:v>35590</c:v>
                </c:pt>
                <c:pt idx="10114">
                  <c:v>35591</c:v>
                </c:pt>
                <c:pt idx="10115">
                  <c:v>35592</c:v>
                </c:pt>
                <c:pt idx="10116">
                  <c:v>35593</c:v>
                </c:pt>
                <c:pt idx="10117">
                  <c:v>35594</c:v>
                </c:pt>
                <c:pt idx="10118">
                  <c:v>35595</c:v>
                </c:pt>
                <c:pt idx="10119">
                  <c:v>35596</c:v>
                </c:pt>
                <c:pt idx="10120">
                  <c:v>35597</c:v>
                </c:pt>
                <c:pt idx="10121">
                  <c:v>35598</c:v>
                </c:pt>
                <c:pt idx="10122">
                  <c:v>35599</c:v>
                </c:pt>
                <c:pt idx="10123">
                  <c:v>35600</c:v>
                </c:pt>
                <c:pt idx="10124">
                  <c:v>35601</c:v>
                </c:pt>
                <c:pt idx="10125">
                  <c:v>35602</c:v>
                </c:pt>
                <c:pt idx="10126">
                  <c:v>35603</c:v>
                </c:pt>
                <c:pt idx="10127">
                  <c:v>35604</c:v>
                </c:pt>
                <c:pt idx="10128">
                  <c:v>35605</c:v>
                </c:pt>
                <c:pt idx="10129">
                  <c:v>35606</c:v>
                </c:pt>
                <c:pt idx="10130">
                  <c:v>35607</c:v>
                </c:pt>
                <c:pt idx="10131">
                  <c:v>35608</c:v>
                </c:pt>
                <c:pt idx="10132">
                  <c:v>35609</c:v>
                </c:pt>
                <c:pt idx="10133">
                  <c:v>35610</c:v>
                </c:pt>
                <c:pt idx="10134">
                  <c:v>35611</c:v>
                </c:pt>
                <c:pt idx="10135">
                  <c:v>35612</c:v>
                </c:pt>
                <c:pt idx="10136">
                  <c:v>35613</c:v>
                </c:pt>
                <c:pt idx="10137">
                  <c:v>35614</c:v>
                </c:pt>
                <c:pt idx="10138">
                  <c:v>35615</c:v>
                </c:pt>
                <c:pt idx="10139">
                  <c:v>35616</c:v>
                </c:pt>
                <c:pt idx="10140">
                  <c:v>35617</c:v>
                </c:pt>
                <c:pt idx="10141">
                  <c:v>35618</c:v>
                </c:pt>
                <c:pt idx="10142">
                  <c:v>35619</c:v>
                </c:pt>
                <c:pt idx="10143">
                  <c:v>35620</c:v>
                </c:pt>
                <c:pt idx="10144">
                  <c:v>35621</c:v>
                </c:pt>
                <c:pt idx="10145">
                  <c:v>35622</c:v>
                </c:pt>
                <c:pt idx="10146">
                  <c:v>35623</c:v>
                </c:pt>
                <c:pt idx="10147">
                  <c:v>35624</c:v>
                </c:pt>
                <c:pt idx="10148">
                  <c:v>35625</c:v>
                </c:pt>
                <c:pt idx="10149">
                  <c:v>35626</c:v>
                </c:pt>
                <c:pt idx="10150">
                  <c:v>35627</c:v>
                </c:pt>
                <c:pt idx="10151">
                  <c:v>35628</c:v>
                </c:pt>
                <c:pt idx="10152">
                  <c:v>35629</c:v>
                </c:pt>
                <c:pt idx="10153">
                  <c:v>35630</c:v>
                </c:pt>
                <c:pt idx="10154">
                  <c:v>35631</c:v>
                </c:pt>
                <c:pt idx="10155">
                  <c:v>35632</c:v>
                </c:pt>
                <c:pt idx="10156">
                  <c:v>35633</c:v>
                </c:pt>
                <c:pt idx="10157">
                  <c:v>35634</c:v>
                </c:pt>
                <c:pt idx="10158">
                  <c:v>35635</c:v>
                </c:pt>
                <c:pt idx="10159">
                  <c:v>35636</c:v>
                </c:pt>
                <c:pt idx="10160">
                  <c:v>35637</c:v>
                </c:pt>
                <c:pt idx="10161">
                  <c:v>35638</c:v>
                </c:pt>
                <c:pt idx="10162">
                  <c:v>35639</c:v>
                </c:pt>
                <c:pt idx="10163">
                  <c:v>35640</c:v>
                </c:pt>
                <c:pt idx="10164">
                  <c:v>35641</c:v>
                </c:pt>
                <c:pt idx="10165">
                  <c:v>35642</c:v>
                </c:pt>
                <c:pt idx="10166">
                  <c:v>35643</c:v>
                </c:pt>
                <c:pt idx="10167">
                  <c:v>35644</c:v>
                </c:pt>
                <c:pt idx="10168">
                  <c:v>35645</c:v>
                </c:pt>
                <c:pt idx="10169">
                  <c:v>35646</c:v>
                </c:pt>
                <c:pt idx="10170">
                  <c:v>35647</c:v>
                </c:pt>
                <c:pt idx="10171">
                  <c:v>35648</c:v>
                </c:pt>
                <c:pt idx="10172">
                  <c:v>35649</c:v>
                </c:pt>
                <c:pt idx="10173">
                  <c:v>35650</c:v>
                </c:pt>
                <c:pt idx="10174">
                  <c:v>35651</c:v>
                </c:pt>
                <c:pt idx="10175">
                  <c:v>35652</c:v>
                </c:pt>
                <c:pt idx="10176">
                  <c:v>35653</c:v>
                </c:pt>
                <c:pt idx="10177">
                  <c:v>35654</c:v>
                </c:pt>
                <c:pt idx="10178">
                  <c:v>35655</c:v>
                </c:pt>
                <c:pt idx="10179">
                  <c:v>35656</c:v>
                </c:pt>
                <c:pt idx="10180">
                  <c:v>35657</c:v>
                </c:pt>
                <c:pt idx="10181">
                  <c:v>35658</c:v>
                </c:pt>
                <c:pt idx="10182">
                  <c:v>35659</c:v>
                </c:pt>
                <c:pt idx="10183">
                  <c:v>35660</c:v>
                </c:pt>
                <c:pt idx="10184">
                  <c:v>35661</c:v>
                </c:pt>
                <c:pt idx="10185">
                  <c:v>35662</c:v>
                </c:pt>
                <c:pt idx="10186">
                  <c:v>35663</c:v>
                </c:pt>
                <c:pt idx="10187">
                  <c:v>35664</c:v>
                </c:pt>
                <c:pt idx="10188">
                  <c:v>35665</c:v>
                </c:pt>
                <c:pt idx="10189">
                  <c:v>35666</c:v>
                </c:pt>
                <c:pt idx="10190">
                  <c:v>35667</c:v>
                </c:pt>
                <c:pt idx="10191">
                  <c:v>35668</c:v>
                </c:pt>
                <c:pt idx="10192">
                  <c:v>35669</c:v>
                </c:pt>
                <c:pt idx="10193">
                  <c:v>35670</c:v>
                </c:pt>
                <c:pt idx="10194">
                  <c:v>35671</c:v>
                </c:pt>
                <c:pt idx="10195">
                  <c:v>35672</c:v>
                </c:pt>
                <c:pt idx="10196">
                  <c:v>35673</c:v>
                </c:pt>
                <c:pt idx="10197">
                  <c:v>35674</c:v>
                </c:pt>
                <c:pt idx="10198">
                  <c:v>35675</c:v>
                </c:pt>
                <c:pt idx="10199">
                  <c:v>35676</c:v>
                </c:pt>
                <c:pt idx="10200">
                  <c:v>35677</c:v>
                </c:pt>
                <c:pt idx="10201">
                  <c:v>35678</c:v>
                </c:pt>
                <c:pt idx="10202">
                  <c:v>35679</c:v>
                </c:pt>
                <c:pt idx="10203">
                  <c:v>35680</c:v>
                </c:pt>
                <c:pt idx="10204">
                  <c:v>35681</c:v>
                </c:pt>
                <c:pt idx="10205">
                  <c:v>35682</c:v>
                </c:pt>
                <c:pt idx="10206">
                  <c:v>35683</c:v>
                </c:pt>
                <c:pt idx="10207">
                  <c:v>35684</c:v>
                </c:pt>
                <c:pt idx="10208">
                  <c:v>35685</c:v>
                </c:pt>
                <c:pt idx="10209">
                  <c:v>35686</c:v>
                </c:pt>
                <c:pt idx="10210">
                  <c:v>35687</c:v>
                </c:pt>
                <c:pt idx="10211">
                  <c:v>35688</c:v>
                </c:pt>
                <c:pt idx="10212">
                  <c:v>35689</c:v>
                </c:pt>
                <c:pt idx="10213">
                  <c:v>35690</c:v>
                </c:pt>
                <c:pt idx="10214">
                  <c:v>35691</c:v>
                </c:pt>
                <c:pt idx="10215">
                  <c:v>35692</c:v>
                </c:pt>
                <c:pt idx="10216">
                  <c:v>35693</c:v>
                </c:pt>
                <c:pt idx="10217">
                  <c:v>35694</c:v>
                </c:pt>
                <c:pt idx="10218">
                  <c:v>35695</c:v>
                </c:pt>
                <c:pt idx="10219">
                  <c:v>35696</c:v>
                </c:pt>
                <c:pt idx="10220">
                  <c:v>35697</c:v>
                </c:pt>
                <c:pt idx="10221">
                  <c:v>35698</c:v>
                </c:pt>
                <c:pt idx="10222">
                  <c:v>35699</c:v>
                </c:pt>
                <c:pt idx="10223">
                  <c:v>35700</c:v>
                </c:pt>
                <c:pt idx="10224">
                  <c:v>35701</c:v>
                </c:pt>
                <c:pt idx="10225">
                  <c:v>35702</c:v>
                </c:pt>
                <c:pt idx="10226">
                  <c:v>35703</c:v>
                </c:pt>
                <c:pt idx="10227">
                  <c:v>35704</c:v>
                </c:pt>
                <c:pt idx="10228">
                  <c:v>35705</c:v>
                </c:pt>
                <c:pt idx="10229">
                  <c:v>35706</c:v>
                </c:pt>
                <c:pt idx="10230">
                  <c:v>35707</c:v>
                </c:pt>
                <c:pt idx="10231">
                  <c:v>35708</c:v>
                </c:pt>
                <c:pt idx="10232">
                  <c:v>35709</c:v>
                </c:pt>
                <c:pt idx="10233">
                  <c:v>35710</c:v>
                </c:pt>
                <c:pt idx="10234">
                  <c:v>35711</c:v>
                </c:pt>
                <c:pt idx="10235">
                  <c:v>35712</c:v>
                </c:pt>
                <c:pt idx="10236">
                  <c:v>35713</c:v>
                </c:pt>
                <c:pt idx="10237">
                  <c:v>35714</c:v>
                </c:pt>
                <c:pt idx="10238">
                  <c:v>35715</c:v>
                </c:pt>
                <c:pt idx="10239">
                  <c:v>35716</c:v>
                </c:pt>
                <c:pt idx="10240">
                  <c:v>35717</c:v>
                </c:pt>
                <c:pt idx="10241">
                  <c:v>35718</c:v>
                </c:pt>
                <c:pt idx="10242">
                  <c:v>35719</c:v>
                </c:pt>
                <c:pt idx="10243">
                  <c:v>35720</c:v>
                </c:pt>
                <c:pt idx="10244">
                  <c:v>35721</c:v>
                </c:pt>
                <c:pt idx="10245">
                  <c:v>35722</c:v>
                </c:pt>
                <c:pt idx="10246">
                  <c:v>35723</c:v>
                </c:pt>
                <c:pt idx="10247">
                  <c:v>35724</c:v>
                </c:pt>
                <c:pt idx="10248">
                  <c:v>35725</c:v>
                </c:pt>
                <c:pt idx="10249">
                  <c:v>35726</c:v>
                </c:pt>
                <c:pt idx="10250">
                  <c:v>35727</c:v>
                </c:pt>
                <c:pt idx="10251">
                  <c:v>35728</c:v>
                </c:pt>
                <c:pt idx="10252">
                  <c:v>35729</c:v>
                </c:pt>
                <c:pt idx="10253">
                  <c:v>35730</c:v>
                </c:pt>
                <c:pt idx="10254">
                  <c:v>35731</c:v>
                </c:pt>
                <c:pt idx="10255">
                  <c:v>35732</c:v>
                </c:pt>
                <c:pt idx="10256">
                  <c:v>35733</c:v>
                </c:pt>
                <c:pt idx="10257">
                  <c:v>35734</c:v>
                </c:pt>
                <c:pt idx="10258">
                  <c:v>35735</c:v>
                </c:pt>
                <c:pt idx="10259">
                  <c:v>35736</c:v>
                </c:pt>
                <c:pt idx="10260">
                  <c:v>35737</c:v>
                </c:pt>
                <c:pt idx="10261">
                  <c:v>35738</c:v>
                </c:pt>
                <c:pt idx="10262">
                  <c:v>35739</c:v>
                </c:pt>
                <c:pt idx="10263">
                  <c:v>35740</c:v>
                </c:pt>
                <c:pt idx="10264">
                  <c:v>35741</c:v>
                </c:pt>
                <c:pt idx="10265">
                  <c:v>35742</c:v>
                </c:pt>
                <c:pt idx="10266">
                  <c:v>35743</c:v>
                </c:pt>
                <c:pt idx="10267">
                  <c:v>35744</c:v>
                </c:pt>
                <c:pt idx="10268">
                  <c:v>35745</c:v>
                </c:pt>
                <c:pt idx="10269">
                  <c:v>35746</c:v>
                </c:pt>
                <c:pt idx="10270">
                  <c:v>35747</c:v>
                </c:pt>
                <c:pt idx="10271">
                  <c:v>35748</c:v>
                </c:pt>
                <c:pt idx="10272">
                  <c:v>35749</c:v>
                </c:pt>
                <c:pt idx="10273">
                  <c:v>35750</c:v>
                </c:pt>
                <c:pt idx="10274">
                  <c:v>35751</c:v>
                </c:pt>
                <c:pt idx="10275">
                  <c:v>35752</c:v>
                </c:pt>
                <c:pt idx="10276">
                  <c:v>35753</c:v>
                </c:pt>
                <c:pt idx="10277">
                  <c:v>35754</c:v>
                </c:pt>
                <c:pt idx="10278">
                  <c:v>35755</c:v>
                </c:pt>
                <c:pt idx="10279">
                  <c:v>35756</c:v>
                </c:pt>
                <c:pt idx="10280">
                  <c:v>35757</c:v>
                </c:pt>
                <c:pt idx="10281">
                  <c:v>35758</c:v>
                </c:pt>
                <c:pt idx="10282">
                  <c:v>35759</c:v>
                </c:pt>
                <c:pt idx="10283">
                  <c:v>35760</c:v>
                </c:pt>
                <c:pt idx="10284">
                  <c:v>35761</c:v>
                </c:pt>
                <c:pt idx="10285">
                  <c:v>35762</c:v>
                </c:pt>
                <c:pt idx="10286">
                  <c:v>35763</c:v>
                </c:pt>
                <c:pt idx="10287">
                  <c:v>35764</c:v>
                </c:pt>
                <c:pt idx="10288">
                  <c:v>35765</c:v>
                </c:pt>
                <c:pt idx="10289">
                  <c:v>35766</c:v>
                </c:pt>
                <c:pt idx="10290">
                  <c:v>35767</c:v>
                </c:pt>
                <c:pt idx="10291">
                  <c:v>35768</c:v>
                </c:pt>
                <c:pt idx="10292">
                  <c:v>35769</c:v>
                </c:pt>
                <c:pt idx="10293">
                  <c:v>35770</c:v>
                </c:pt>
                <c:pt idx="10294">
                  <c:v>35771</c:v>
                </c:pt>
                <c:pt idx="10295">
                  <c:v>35772</c:v>
                </c:pt>
                <c:pt idx="10296">
                  <c:v>35773</c:v>
                </c:pt>
                <c:pt idx="10297">
                  <c:v>35774</c:v>
                </c:pt>
                <c:pt idx="10298">
                  <c:v>35775</c:v>
                </c:pt>
                <c:pt idx="10299">
                  <c:v>35776</c:v>
                </c:pt>
                <c:pt idx="10300">
                  <c:v>35777</c:v>
                </c:pt>
                <c:pt idx="10301">
                  <c:v>35778</c:v>
                </c:pt>
                <c:pt idx="10302">
                  <c:v>35779</c:v>
                </c:pt>
                <c:pt idx="10303">
                  <c:v>35780</c:v>
                </c:pt>
                <c:pt idx="10304">
                  <c:v>35781</c:v>
                </c:pt>
                <c:pt idx="10305">
                  <c:v>35782</c:v>
                </c:pt>
                <c:pt idx="10306">
                  <c:v>35783</c:v>
                </c:pt>
                <c:pt idx="10307">
                  <c:v>35784</c:v>
                </c:pt>
                <c:pt idx="10308">
                  <c:v>35785</c:v>
                </c:pt>
                <c:pt idx="10309">
                  <c:v>35786</c:v>
                </c:pt>
                <c:pt idx="10310">
                  <c:v>35787</c:v>
                </c:pt>
                <c:pt idx="10311">
                  <c:v>35788</c:v>
                </c:pt>
                <c:pt idx="10312">
                  <c:v>35789</c:v>
                </c:pt>
                <c:pt idx="10313">
                  <c:v>35790</c:v>
                </c:pt>
                <c:pt idx="10314">
                  <c:v>35791</c:v>
                </c:pt>
                <c:pt idx="10315">
                  <c:v>35792</c:v>
                </c:pt>
                <c:pt idx="10316">
                  <c:v>35793</c:v>
                </c:pt>
                <c:pt idx="10317">
                  <c:v>35794</c:v>
                </c:pt>
                <c:pt idx="10318">
                  <c:v>35795</c:v>
                </c:pt>
                <c:pt idx="10319">
                  <c:v>35796</c:v>
                </c:pt>
                <c:pt idx="10320">
                  <c:v>35797</c:v>
                </c:pt>
                <c:pt idx="10321">
                  <c:v>35798</c:v>
                </c:pt>
                <c:pt idx="10322">
                  <c:v>35799</c:v>
                </c:pt>
                <c:pt idx="10323">
                  <c:v>35800</c:v>
                </c:pt>
                <c:pt idx="10324">
                  <c:v>35801</c:v>
                </c:pt>
                <c:pt idx="10325">
                  <c:v>35802</c:v>
                </c:pt>
                <c:pt idx="10326">
                  <c:v>35803</c:v>
                </c:pt>
                <c:pt idx="10327">
                  <c:v>35804</c:v>
                </c:pt>
                <c:pt idx="10328">
                  <c:v>35805</c:v>
                </c:pt>
                <c:pt idx="10329">
                  <c:v>35806</c:v>
                </c:pt>
                <c:pt idx="10330">
                  <c:v>35807</c:v>
                </c:pt>
                <c:pt idx="10331">
                  <c:v>35808</c:v>
                </c:pt>
                <c:pt idx="10332">
                  <c:v>35809</c:v>
                </c:pt>
                <c:pt idx="10333">
                  <c:v>35810</c:v>
                </c:pt>
                <c:pt idx="10334">
                  <c:v>35811</c:v>
                </c:pt>
                <c:pt idx="10335">
                  <c:v>35812</c:v>
                </c:pt>
                <c:pt idx="10336">
                  <c:v>35813</c:v>
                </c:pt>
                <c:pt idx="10337">
                  <c:v>35814</c:v>
                </c:pt>
                <c:pt idx="10338">
                  <c:v>35815</c:v>
                </c:pt>
                <c:pt idx="10339">
                  <c:v>35816</c:v>
                </c:pt>
                <c:pt idx="10340">
                  <c:v>35817</c:v>
                </c:pt>
                <c:pt idx="10341">
                  <c:v>35818</c:v>
                </c:pt>
                <c:pt idx="10342">
                  <c:v>35819</c:v>
                </c:pt>
                <c:pt idx="10343">
                  <c:v>35820</c:v>
                </c:pt>
                <c:pt idx="10344">
                  <c:v>35821</c:v>
                </c:pt>
                <c:pt idx="10345">
                  <c:v>35822</c:v>
                </c:pt>
                <c:pt idx="10346">
                  <c:v>35823</c:v>
                </c:pt>
                <c:pt idx="10347">
                  <c:v>35824</c:v>
                </c:pt>
                <c:pt idx="10348">
                  <c:v>35825</c:v>
                </c:pt>
                <c:pt idx="10349">
                  <c:v>35826</c:v>
                </c:pt>
                <c:pt idx="10350">
                  <c:v>35827</c:v>
                </c:pt>
                <c:pt idx="10351">
                  <c:v>35828</c:v>
                </c:pt>
                <c:pt idx="10352">
                  <c:v>35829</c:v>
                </c:pt>
                <c:pt idx="10353">
                  <c:v>35830</c:v>
                </c:pt>
                <c:pt idx="10354">
                  <c:v>35831</c:v>
                </c:pt>
                <c:pt idx="10355">
                  <c:v>35832</c:v>
                </c:pt>
                <c:pt idx="10356">
                  <c:v>35833</c:v>
                </c:pt>
                <c:pt idx="10357">
                  <c:v>35834</c:v>
                </c:pt>
                <c:pt idx="10358">
                  <c:v>35835</c:v>
                </c:pt>
                <c:pt idx="10359">
                  <c:v>35836</c:v>
                </c:pt>
                <c:pt idx="10360">
                  <c:v>35837</c:v>
                </c:pt>
                <c:pt idx="10361">
                  <c:v>35838</c:v>
                </c:pt>
                <c:pt idx="10362">
                  <c:v>35839</c:v>
                </c:pt>
                <c:pt idx="10363">
                  <c:v>35840</c:v>
                </c:pt>
                <c:pt idx="10364">
                  <c:v>35841</c:v>
                </c:pt>
                <c:pt idx="10365">
                  <c:v>35842</c:v>
                </c:pt>
                <c:pt idx="10366">
                  <c:v>35843</c:v>
                </c:pt>
                <c:pt idx="10367">
                  <c:v>35844</c:v>
                </c:pt>
                <c:pt idx="10368">
                  <c:v>35845</c:v>
                </c:pt>
                <c:pt idx="10369">
                  <c:v>35846</c:v>
                </c:pt>
                <c:pt idx="10370">
                  <c:v>35847</c:v>
                </c:pt>
                <c:pt idx="10371">
                  <c:v>35848</c:v>
                </c:pt>
                <c:pt idx="10372">
                  <c:v>35849</c:v>
                </c:pt>
                <c:pt idx="10373">
                  <c:v>35850</c:v>
                </c:pt>
                <c:pt idx="10374">
                  <c:v>35851</c:v>
                </c:pt>
                <c:pt idx="10375">
                  <c:v>35852</c:v>
                </c:pt>
                <c:pt idx="10376">
                  <c:v>35853</c:v>
                </c:pt>
                <c:pt idx="10377">
                  <c:v>35854</c:v>
                </c:pt>
                <c:pt idx="10378">
                  <c:v>35855</c:v>
                </c:pt>
                <c:pt idx="10379">
                  <c:v>35856</c:v>
                </c:pt>
                <c:pt idx="10380">
                  <c:v>35857</c:v>
                </c:pt>
                <c:pt idx="10381">
                  <c:v>35858</c:v>
                </c:pt>
                <c:pt idx="10382">
                  <c:v>35859</c:v>
                </c:pt>
                <c:pt idx="10383">
                  <c:v>35860</c:v>
                </c:pt>
                <c:pt idx="10384">
                  <c:v>35861</c:v>
                </c:pt>
                <c:pt idx="10385">
                  <c:v>35862</c:v>
                </c:pt>
                <c:pt idx="10386">
                  <c:v>35863</c:v>
                </c:pt>
                <c:pt idx="10387">
                  <c:v>35864</c:v>
                </c:pt>
                <c:pt idx="10388">
                  <c:v>35865</c:v>
                </c:pt>
                <c:pt idx="10389">
                  <c:v>35866</c:v>
                </c:pt>
                <c:pt idx="10390">
                  <c:v>35867</c:v>
                </c:pt>
                <c:pt idx="10391">
                  <c:v>35868</c:v>
                </c:pt>
                <c:pt idx="10392">
                  <c:v>35869</c:v>
                </c:pt>
                <c:pt idx="10393">
                  <c:v>35870</c:v>
                </c:pt>
                <c:pt idx="10394">
                  <c:v>35871</c:v>
                </c:pt>
                <c:pt idx="10395">
                  <c:v>35872</c:v>
                </c:pt>
                <c:pt idx="10396">
                  <c:v>35873</c:v>
                </c:pt>
                <c:pt idx="10397">
                  <c:v>35874</c:v>
                </c:pt>
                <c:pt idx="10398">
                  <c:v>35875</c:v>
                </c:pt>
                <c:pt idx="10399">
                  <c:v>35876</c:v>
                </c:pt>
                <c:pt idx="10400">
                  <c:v>35877</c:v>
                </c:pt>
                <c:pt idx="10401">
                  <c:v>35878</c:v>
                </c:pt>
                <c:pt idx="10402">
                  <c:v>35879</c:v>
                </c:pt>
                <c:pt idx="10403">
                  <c:v>35880</c:v>
                </c:pt>
                <c:pt idx="10404">
                  <c:v>35881</c:v>
                </c:pt>
                <c:pt idx="10405">
                  <c:v>35882</c:v>
                </c:pt>
                <c:pt idx="10406">
                  <c:v>35883</c:v>
                </c:pt>
                <c:pt idx="10407">
                  <c:v>35884</c:v>
                </c:pt>
                <c:pt idx="10408">
                  <c:v>35885</c:v>
                </c:pt>
                <c:pt idx="10409">
                  <c:v>35886</c:v>
                </c:pt>
                <c:pt idx="10410">
                  <c:v>35887</c:v>
                </c:pt>
                <c:pt idx="10411">
                  <c:v>35888</c:v>
                </c:pt>
                <c:pt idx="10412">
                  <c:v>35889</c:v>
                </c:pt>
                <c:pt idx="10413">
                  <c:v>35890</c:v>
                </c:pt>
                <c:pt idx="10414">
                  <c:v>35891</c:v>
                </c:pt>
                <c:pt idx="10415">
                  <c:v>35892</c:v>
                </c:pt>
                <c:pt idx="10416">
                  <c:v>35893</c:v>
                </c:pt>
                <c:pt idx="10417">
                  <c:v>35894</c:v>
                </c:pt>
                <c:pt idx="10418">
                  <c:v>35895</c:v>
                </c:pt>
                <c:pt idx="10419">
                  <c:v>35896</c:v>
                </c:pt>
                <c:pt idx="10420">
                  <c:v>35897</c:v>
                </c:pt>
                <c:pt idx="10421">
                  <c:v>35898</c:v>
                </c:pt>
                <c:pt idx="10422">
                  <c:v>35899</c:v>
                </c:pt>
                <c:pt idx="10423">
                  <c:v>35900</c:v>
                </c:pt>
                <c:pt idx="10424">
                  <c:v>35901</c:v>
                </c:pt>
                <c:pt idx="10425">
                  <c:v>35902</c:v>
                </c:pt>
                <c:pt idx="10426">
                  <c:v>35903</c:v>
                </c:pt>
                <c:pt idx="10427">
                  <c:v>35904</c:v>
                </c:pt>
                <c:pt idx="10428">
                  <c:v>35905</c:v>
                </c:pt>
                <c:pt idx="10429">
                  <c:v>35906</c:v>
                </c:pt>
                <c:pt idx="10430">
                  <c:v>35907</c:v>
                </c:pt>
                <c:pt idx="10431">
                  <c:v>35908</c:v>
                </c:pt>
                <c:pt idx="10432">
                  <c:v>35909</c:v>
                </c:pt>
                <c:pt idx="10433">
                  <c:v>35910</c:v>
                </c:pt>
                <c:pt idx="10434">
                  <c:v>35911</c:v>
                </c:pt>
                <c:pt idx="10435">
                  <c:v>35912</c:v>
                </c:pt>
                <c:pt idx="10436">
                  <c:v>35913</c:v>
                </c:pt>
                <c:pt idx="10437">
                  <c:v>35914</c:v>
                </c:pt>
                <c:pt idx="10438">
                  <c:v>35915</c:v>
                </c:pt>
                <c:pt idx="10439">
                  <c:v>35916</c:v>
                </c:pt>
                <c:pt idx="10440">
                  <c:v>35917</c:v>
                </c:pt>
                <c:pt idx="10441">
                  <c:v>35918</c:v>
                </c:pt>
                <c:pt idx="10442">
                  <c:v>35919</c:v>
                </c:pt>
                <c:pt idx="10443">
                  <c:v>35920</c:v>
                </c:pt>
                <c:pt idx="10444">
                  <c:v>35921</c:v>
                </c:pt>
                <c:pt idx="10445">
                  <c:v>35922</c:v>
                </c:pt>
                <c:pt idx="10446">
                  <c:v>35923</c:v>
                </c:pt>
                <c:pt idx="10447">
                  <c:v>35924</c:v>
                </c:pt>
                <c:pt idx="10448">
                  <c:v>35925</c:v>
                </c:pt>
                <c:pt idx="10449">
                  <c:v>35926</c:v>
                </c:pt>
                <c:pt idx="10450">
                  <c:v>35927</c:v>
                </c:pt>
                <c:pt idx="10451">
                  <c:v>35928</c:v>
                </c:pt>
                <c:pt idx="10452">
                  <c:v>35929</c:v>
                </c:pt>
                <c:pt idx="10453">
                  <c:v>35930</c:v>
                </c:pt>
                <c:pt idx="10454">
                  <c:v>35931</c:v>
                </c:pt>
                <c:pt idx="10455">
                  <c:v>35932</c:v>
                </c:pt>
                <c:pt idx="10456">
                  <c:v>35933</c:v>
                </c:pt>
                <c:pt idx="10457">
                  <c:v>35934</c:v>
                </c:pt>
                <c:pt idx="10458">
                  <c:v>35935</c:v>
                </c:pt>
                <c:pt idx="10459">
                  <c:v>35936</c:v>
                </c:pt>
                <c:pt idx="10460">
                  <c:v>35937</c:v>
                </c:pt>
                <c:pt idx="10461">
                  <c:v>35938</c:v>
                </c:pt>
                <c:pt idx="10462">
                  <c:v>35939</c:v>
                </c:pt>
                <c:pt idx="10463">
                  <c:v>35940</c:v>
                </c:pt>
                <c:pt idx="10464">
                  <c:v>35941</c:v>
                </c:pt>
                <c:pt idx="10465">
                  <c:v>35942</c:v>
                </c:pt>
                <c:pt idx="10466">
                  <c:v>35943</c:v>
                </c:pt>
                <c:pt idx="10467">
                  <c:v>35944</c:v>
                </c:pt>
                <c:pt idx="10468">
                  <c:v>35945</c:v>
                </c:pt>
                <c:pt idx="10469">
                  <c:v>35946</c:v>
                </c:pt>
                <c:pt idx="10470">
                  <c:v>35947</c:v>
                </c:pt>
                <c:pt idx="10471">
                  <c:v>35948</c:v>
                </c:pt>
                <c:pt idx="10472">
                  <c:v>35949</c:v>
                </c:pt>
                <c:pt idx="10473">
                  <c:v>35950</c:v>
                </c:pt>
                <c:pt idx="10474">
                  <c:v>35951</c:v>
                </c:pt>
                <c:pt idx="10475">
                  <c:v>35952</c:v>
                </c:pt>
                <c:pt idx="10476">
                  <c:v>35953</c:v>
                </c:pt>
                <c:pt idx="10477">
                  <c:v>35954</c:v>
                </c:pt>
                <c:pt idx="10478">
                  <c:v>35955</c:v>
                </c:pt>
                <c:pt idx="10479">
                  <c:v>35956</c:v>
                </c:pt>
                <c:pt idx="10480">
                  <c:v>35957</c:v>
                </c:pt>
                <c:pt idx="10481">
                  <c:v>35958</c:v>
                </c:pt>
                <c:pt idx="10482">
                  <c:v>35959</c:v>
                </c:pt>
                <c:pt idx="10483">
                  <c:v>35960</c:v>
                </c:pt>
                <c:pt idx="10484">
                  <c:v>35961</c:v>
                </c:pt>
                <c:pt idx="10485">
                  <c:v>35962</c:v>
                </c:pt>
                <c:pt idx="10486">
                  <c:v>35963</c:v>
                </c:pt>
                <c:pt idx="10487">
                  <c:v>35964</c:v>
                </c:pt>
                <c:pt idx="10488">
                  <c:v>35965</c:v>
                </c:pt>
                <c:pt idx="10489">
                  <c:v>35966</c:v>
                </c:pt>
                <c:pt idx="10490">
                  <c:v>35967</c:v>
                </c:pt>
                <c:pt idx="10491">
                  <c:v>35968</c:v>
                </c:pt>
                <c:pt idx="10492">
                  <c:v>35969</c:v>
                </c:pt>
                <c:pt idx="10493">
                  <c:v>35970</c:v>
                </c:pt>
                <c:pt idx="10494">
                  <c:v>35971</c:v>
                </c:pt>
                <c:pt idx="10495">
                  <c:v>35972</c:v>
                </c:pt>
                <c:pt idx="10496">
                  <c:v>35973</c:v>
                </c:pt>
                <c:pt idx="10497">
                  <c:v>35974</c:v>
                </c:pt>
                <c:pt idx="10498">
                  <c:v>35975</c:v>
                </c:pt>
                <c:pt idx="10499">
                  <c:v>35976</c:v>
                </c:pt>
                <c:pt idx="10500">
                  <c:v>35977</c:v>
                </c:pt>
                <c:pt idx="10501">
                  <c:v>35978</c:v>
                </c:pt>
                <c:pt idx="10502">
                  <c:v>35979</c:v>
                </c:pt>
                <c:pt idx="10503">
                  <c:v>35980</c:v>
                </c:pt>
                <c:pt idx="10504">
                  <c:v>35981</c:v>
                </c:pt>
                <c:pt idx="10505">
                  <c:v>35982</c:v>
                </c:pt>
                <c:pt idx="10506">
                  <c:v>35983</c:v>
                </c:pt>
                <c:pt idx="10507">
                  <c:v>35984</c:v>
                </c:pt>
                <c:pt idx="10508">
                  <c:v>35985</c:v>
                </c:pt>
                <c:pt idx="10509">
                  <c:v>35986</c:v>
                </c:pt>
                <c:pt idx="10510">
                  <c:v>35987</c:v>
                </c:pt>
                <c:pt idx="10511">
                  <c:v>35988</c:v>
                </c:pt>
                <c:pt idx="10512">
                  <c:v>35989</c:v>
                </c:pt>
                <c:pt idx="10513">
                  <c:v>35990</c:v>
                </c:pt>
                <c:pt idx="10514">
                  <c:v>35991</c:v>
                </c:pt>
                <c:pt idx="10515">
                  <c:v>35992</c:v>
                </c:pt>
                <c:pt idx="10516">
                  <c:v>35993</c:v>
                </c:pt>
                <c:pt idx="10517">
                  <c:v>35994</c:v>
                </c:pt>
                <c:pt idx="10518">
                  <c:v>35995</c:v>
                </c:pt>
                <c:pt idx="10519">
                  <c:v>35996</c:v>
                </c:pt>
                <c:pt idx="10520">
                  <c:v>35997</c:v>
                </c:pt>
                <c:pt idx="10521">
                  <c:v>35998</c:v>
                </c:pt>
                <c:pt idx="10522">
                  <c:v>35999</c:v>
                </c:pt>
                <c:pt idx="10523">
                  <c:v>36000</c:v>
                </c:pt>
                <c:pt idx="10524">
                  <c:v>36001</c:v>
                </c:pt>
                <c:pt idx="10525">
                  <c:v>36002</c:v>
                </c:pt>
                <c:pt idx="10526">
                  <c:v>36003</c:v>
                </c:pt>
                <c:pt idx="10527">
                  <c:v>36004</c:v>
                </c:pt>
                <c:pt idx="10528">
                  <c:v>36005</c:v>
                </c:pt>
                <c:pt idx="10529">
                  <c:v>36006</c:v>
                </c:pt>
                <c:pt idx="10530">
                  <c:v>36007</c:v>
                </c:pt>
                <c:pt idx="10531">
                  <c:v>36008</c:v>
                </c:pt>
                <c:pt idx="10532">
                  <c:v>36009</c:v>
                </c:pt>
                <c:pt idx="10533">
                  <c:v>36010</c:v>
                </c:pt>
                <c:pt idx="10534">
                  <c:v>36011</c:v>
                </c:pt>
                <c:pt idx="10535">
                  <c:v>36012</c:v>
                </c:pt>
                <c:pt idx="10536">
                  <c:v>36013</c:v>
                </c:pt>
                <c:pt idx="10537">
                  <c:v>36014</c:v>
                </c:pt>
                <c:pt idx="10538">
                  <c:v>36015</c:v>
                </c:pt>
                <c:pt idx="10539">
                  <c:v>36016</c:v>
                </c:pt>
                <c:pt idx="10540">
                  <c:v>36017</c:v>
                </c:pt>
                <c:pt idx="10541">
                  <c:v>36018</c:v>
                </c:pt>
                <c:pt idx="10542">
                  <c:v>36019</c:v>
                </c:pt>
                <c:pt idx="10543">
                  <c:v>36020</c:v>
                </c:pt>
                <c:pt idx="10544">
                  <c:v>36021</c:v>
                </c:pt>
                <c:pt idx="10545">
                  <c:v>36022</c:v>
                </c:pt>
                <c:pt idx="10546">
                  <c:v>36023</c:v>
                </c:pt>
                <c:pt idx="10547">
                  <c:v>36024</c:v>
                </c:pt>
                <c:pt idx="10548">
                  <c:v>36025</c:v>
                </c:pt>
                <c:pt idx="10549">
                  <c:v>36026</c:v>
                </c:pt>
                <c:pt idx="10550">
                  <c:v>36027</c:v>
                </c:pt>
                <c:pt idx="10551">
                  <c:v>36028</c:v>
                </c:pt>
                <c:pt idx="10552">
                  <c:v>36029</c:v>
                </c:pt>
                <c:pt idx="10553">
                  <c:v>36030</c:v>
                </c:pt>
                <c:pt idx="10554">
                  <c:v>36031</c:v>
                </c:pt>
                <c:pt idx="10555">
                  <c:v>36032</c:v>
                </c:pt>
                <c:pt idx="10556">
                  <c:v>36033</c:v>
                </c:pt>
                <c:pt idx="10557">
                  <c:v>36034</c:v>
                </c:pt>
                <c:pt idx="10558">
                  <c:v>36035</c:v>
                </c:pt>
                <c:pt idx="10559">
                  <c:v>36036</c:v>
                </c:pt>
                <c:pt idx="10560">
                  <c:v>36037</c:v>
                </c:pt>
                <c:pt idx="10561">
                  <c:v>36038</c:v>
                </c:pt>
                <c:pt idx="10562">
                  <c:v>36039</c:v>
                </c:pt>
                <c:pt idx="10563">
                  <c:v>36040</c:v>
                </c:pt>
                <c:pt idx="10564">
                  <c:v>36041</c:v>
                </c:pt>
                <c:pt idx="10565">
                  <c:v>36042</c:v>
                </c:pt>
                <c:pt idx="10566">
                  <c:v>36043</c:v>
                </c:pt>
                <c:pt idx="10567">
                  <c:v>36044</c:v>
                </c:pt>
                <c:pt idx="10568">
                  <c:v>36045</c:v>
                </c:pt>
                <c:pt idx="10569">
                  <c:v>36046</c:v>
                </c:pt>
                <c:pt idx="10570">
                  <c:v>36047</c:v>
                </c:pt>
                <c:pt idx="10571">
                  <c:v>36048</c:v>
                </c:pt>
                <c:pt idx="10572">
                  <c:v>36049</c:v>
                </c:pt>
                <c:pt idx="10573">
                  <c:v>36050</c:v>
                </c:pt>
                <c:pt idx="10574">
                  <c:v>36051</c:v>
                </c:pt>
                <c:pt idx="10575">
                  <c:v>36052</c:v>
                </c:pt>
                <c:pt idx="10576">
                  <c:v>36053</c:v>
                </c:pt>
                <c:pt idx="10577">
                  <c:v>36054</c:v>
                </c:pt>
                <c:pt idx="10578">
                  <c:v>36055</c:v>
                </c:pt>
                <c:pt idx="10579">
                  <c:v>36056</c:v>
                </c:pt>
                <c:pt idx="10580">
                  <c:v>36057</c:v>
                </c:pt>
                <c:pt idx="10581">
                  <c:v>36058</c:v>
                </c:pt>
                <c:pt idx="10582">
                  <c:v>36059</c:v>
                </c:pt>
                <c:pt idx="10583">
                  <c:v>36060</c:v>
                </c:pt>
                <c:pt idx="10584">
                  <c:v>36061</c:v>
                </c:pt>
                <c:pt idx="10585">
                  <c:v>36062</c:v>
                </c:pt>
                <c:pt idx="10586">
                  <c:v>36063</c:v>
                </c:pt>
                <c:pt idx="10587">
                  <c:v>36064</c:v>
                </c:pt>
                <c:pt idx="10588">
                  <c:v>36065</c:v>
                </c:pt>
                <c:pt idx="10589">
                  <c:v>36066</c:v>
                </c:pt>
                <c:pt idx="10590">
                  <c:v>36067</c:v>
                </c:pt>
                <c:pt idx="10591">
                  <c:v>36068</c:v>
                </c:pt>
                <c:pt idx="10592">
                  <c:v>36069</c:v>
                </c:pt>
                <c:pt idx="10593">
                  <c:v>36070</c:v>
                </c:pt>
                <c:pt idx="10594">
                  <c:v>36071</c:v>
                </c:pt>
                <c:pt idx="10595">
                  <c:v>36072</c:v>
                </c:pt>
                <c:pt idx="10596">
                  <c:v>36073</c:v>
                </c:pt>
                <c:pt idx="10597">
                  <c:v>36074</c:v>
                </c:pt>
                <c:pt idx="10598">
                  <c:v>36075</c:v>
                </c:pt>
                <c:pt idx="10599">
                  <c:v>36076</c:v>
                </c:pt>
                <c:pt idx="10600">
                  <c:v>36077</c:v>
                </c:pt>
                <c:pt idx="10601">
                  <c:v>36078</c:v>
                </c:pt>
                <c:pt idx="10602">
                  <c:v>36079</c:v>
                </c:pt>
                <c:pt idx="10603">
                  <c:v>36080</c:v>
                </c:pt>
                <c:pt idx="10604">
                  <c:v>36081</c:v>
                </c:pt>
                <c:pt idx="10605">
                  <c:v>36082</c:v>
                </c:pt>
                <c:pt idx="10606">
                  <c:v>36083</c:v>
                </c:pt>
                <c:pt idx="10607">
                  <c:v>36084</c:v>
                </c:pt>
                <c:pt idx="10608">
                  <c:v>36085</c:v>
                </c:pt>
                <c:pt idx="10609">
                  <c:v>36086</c:v>
                </c:pt>
                <c:pt idx="10610">
                  <c:v>36087</c:v>
                </c:pt>
                <c:pt idx="10611">
                  <c:v>36088</c:v>
                </c:pt>
                <c:pt idx="10612">
                  <c:v>36089</c:v>
                </c:pt>
                <c:pt idx="10613">
                  <c:v>36090</c:v>
                </c:pt>
                <c:pt idx="10614">
                  <c:v>36091</c:v>
                </c:pt>
                <c:pt idx="10615">
                  <c:v>36092</c:v>
                </c:pt>
                <c:pt idx="10616">
                  <c:v>36093</c:v>
                </c:pt>
                <c:pt idx="10617">
                  <c:v>36094</c:v>
                </c:pt>
                <c:pt idx="10618">
                  <c:v>36095</c:v>
                </c:pt>
                <c:pt idx="10619">
                  <c:v>36096</c:v>
                </c:pt>
                <c:pt idx="10620">
                  <c:v>36097</c:v>
                </c:pt>
                <c:pt idx="10621">
                  <c:v>36098</c:v>
                </c:pt>
                <c:pt idx="10622">
                  <c:v>36099</c:v>
                </c:pt>
                <c:pt idx="10623">
                  <c:v>36100</c:v>
                </c:pt>
                <c:pt idx="10624">
                  <c:v>36101</c:v>
                </c:pt>
                <c:pt idx="10625">
                  <c:v>36102</c:v>
                </c:pt>
                <c:pt idx="10626">
                  <c:v>36103</c:v>
                </c:pt>
                <c:pt idx="10627">
                  <c:v>36104</c:v>
                </c:pt>
                <c:pt idx="10628">
                  <c:v>36105</c:v>
                </c:pt>
                <c:pt idx="10629">
                  <c:v>36106</c:v>
                </c:pt>
                <c:pt idx="10630">
                  <c:v>36107</c:v>
                </c:pt>
                <c:pt idx="10631">
                  <c:v>36108</c:v>
                </c:pt>
                <c:pt idx="10632">
                  <c:v>36109</c:v>
                </c:pt>
                <c:pt idx="10633">
                  <c:v>36110</c:v>
                </c:pt>
                <c:pt idx="10634">
                  <c:v>36111</c:v>
                </c:pt>
                <c:pt idx="10635">
                  <c:v>36112</c:v>
                </c:pt>
                <c:pt idx="10636">
                  <c:v>36113</c:v>
                </c:pt>
                <c:pt idx="10637">
                  <c:v>36114</c:v>
                </c:pt>
                <c:pt idx="10638">
                  <c:v>36115</c:v>
                </c:pt>
                <c:pt idx="10639">
                  <c:v>36116</c:v>
                </c:pt>
                <c:pt idx="10640">
                  <c:v>36117</c:v>
                </c:pt>
                <c:pt idx="10641">
                  <c:v>36118</c:v>
                </c:pt>
                <c:pt idx="10642">
                  <c:v>36119</c:v>
                </c:pt>
                <c:pt idx="10643">
                  <c:v>36120</c:v>
                </c:pt>
                <c:pt idx="10644">
                  <c:v>36121</c:v>
                </c:pt>
                <c:pt idx="10645">
                  <c:v>36122</c:v>
                </c:pt>
                <c:pt idx="10646">
                  <c:v>36123</c:v>
                </c:pt>
                <c:pt idx="10647">
                  <c:v>36124</c:v>
                </c:pt>
                <c:pt idx="10648">
                  <c:v>36125</c:v>
                </c:pt>
                <c:pt idx="10649">
                  <c:v>36126</c:v>
                </c:pt>
                <c:pt idx="10650">
                  <c:v>36127</c:v>
                </c:pt>
                <c:pt idx="10651">
                  <c:v>36128</c:v>
                </c:pt>
                <c:pt idx="10652">
                  <c:v>36129</c:v>
                </c:pt>
                <c:pt idx="10653">
                  <c:v>36130</c:v>
                </c:pt>
                <c:pt idx="10654">
                  <c:v>36131</c:v>
                </c:pt>
                <c:pt idx="10655">
                  <c:v>36132</c:v>
                </c:pt>
                <c:pt idx="10656">
                  <c:v>36133</c:v>
                </c:pt>
                <c:pt idx="10657">
                  <c:v>36134</c:v>
                </c:pt>
                <c:pt idx="10658">
                  <c:v>36135</c:v>
                </c:pt>
                <c:pt idx="10659">
                  <c:v>36136</c:v>
                </c:pt>
                <c:pt idx="10660">
                  <c:v>36137</c:v>
                </c:pt>
                <c:pt idx="10661">
                  <c:v>36138</c:v>
                </c:pt>
                <c:pt idx="10662">
                  <c:v>36139</c:v>
                </c:pt>
                <c:pt idx="10663">
                  <c:v>36140</c:v>
                </c:pt>
                <c:pt idx="10664">
                  <c:v>36141</c:v>
                </c:pt>
                <c:pt idx="10665">
                  <c:v>36142</c:v>
                </c:pt>
                <c:pt idx="10666">
                  <c:v>36143</c:v>
                </c:pt>
                <c:pt idx="10667">
                  <c:v>36144</c:v>
                </c:pt>
                <c:pt idx="10668">
                  <c:v>36145</c:v>
                </c:pt>
                <c:pt idx="10669">
                  <c:v>36146</c:v>
                </c:pt>
                <c:pt idx="10670">
                  <c:v>36147</c:v>
                </c:pt>
                <c:pt idx="10671">
                  <c:v>36148</c:v>
                </c:pt>
                <c:pt idx="10672">
                  <c:v>36149</c:v>
                </c:pt>
                <c:pt idx="10673">
                  <c:v>36150</c:v>
                </c:pt>
                <c:pt idx="10674">
                  <c:v>36151</c:v>
                </c:pt>
                <c:pt idx="10675">
                  <c:v>36152</c:v>
                </c:pt>
                <c:pt idx="10676">
                  <c:v>36153</c:v>
                </c:pt>
                <c:pt idx="10677">
                  <c:v>36154</c:v>
                </c:pt>
                <c:pt idx="10678">
                  <c:v>36155</c:v>
                </c:pt>
                <c:pt idx="10679">
                  <c:v>36156</c:v>
                </c:pt>
                <c:pt idx="10680">
                  <c:v>36157</c:v>
                </c:pt>
                <c:pt idx="10681">
                  <c:v>36158</c:v>
                </c:pt>
                <c:pt idx="10682">
                  <c:v>36159</c:v>
                </c:pt>
                <c:pt idx="10683">
                  <c:v>36160</c:v>
                </c:pt>
                <c:pt idx="10684">
                  <c:v>36161</c:v>
                </c:pt>
                <c:pt idx="10685">
                  <c:v>36162</c:v>
                </c:pt>
                <c:pt idx="10686">
                  <c:v>36163</c:v>
                </c:pt>
                <c:pt idx="10687">
                  <c:v>36164</c:v>
                </c:pt>
                <c:pt idx="10688">
                  <c:v>36165</c:v>
                </c:pt>
                <c:pt idx="10689">
                  <c:v>36166</c:v>
                </c:pt>
                <c:pt idx="10690">
                  <c:v>36167</c:v>
                </c:pt>
                <c:pt idx="10691">
                  <c:v>36168</c:v>
                </c:pt>
                <c:pt idx="10692">
                  <c:v>36169</c:v>
                </c:pt>
                <c:pt idx="10693">
                  <c:v>36170</c:v>
                </c:pt>
                <c:pt idx="10694">
                  <c:v>36171</c:v>
                </c:pt>
                <c:pt idx="10695">
                  <c:v>36172</c:v>
                </c:pt>
                <c:pt idx="10696">
                  <c:v>36173</c:v>
                </c:pt>
                <c:pt idx="10697">
                  <c:v>36174</c:v>
                </c:pt>
                <c:pt idx="10698">
                  <c:v>36175</c:v>
                </c:pt>
                <c:pt idx="10699">
                  <c:v>36176</c:v>
                </c:pt>
                <c:pt idx="10700">
                  <c:v>36177</c:v>
                </c:pt>
                <c:pt idx="10701">
                  <c:v>36178</c:v>
                </c:pt>
                <c:pt idx="10702">
                  <c:v>36179</c:v>
                </c:pt>
                <c:pt idx="10703">
                  <c:v>36180</c:v>
                </c:pt>
                <c:pt idx="10704">
                  <c:v>36181</c:v>
                </c:pt>
                <c:pt idx="10705">
                  <c:v>36182</c:v>
                </c:pt>
                <c:pt idx="10706">
                  <c:v>36183</c:v>
                </c:pt>
                <c:pt idx="10707">
                  <c:v>36184</c:v>
                </c:pt>
                <c:pt idx="10708">
                  <c:v>36185</c:v>
                </c:pt>
                <c:pt idx="10709">
                  <c:v>36186</c:v>
                </c:pt>
                <c:pt idx="10710">
                  <c:v>36187</c:v>
                </c:pt>
                <c:pt idx="10711">
                  <c:v>36188</c:v>
                </c:pt>
                <c:pt idx="10712">
                  <c:v>36189</c:v>
                </c:pt>
                <c:pt idx="10713">
                  <c:v>36190</c:v>
                </c:pt>
                <c:pt idx="10714">
                  <c:v>36191</c:v>
                </c:pt>
                <c:pt idx="10715">
                  <c:v>36192</c:v>
                </c:pt>
                <c:pt idx="10716">
                  <c:v>36193</c:v>
                </c:pt>
                <c:pt idx="10717">
                  <c:v>36194</c:v>
                </c:pt>
                <c:pt idx="10718">
                  <c:v>36195</c:v>
                </c:pt>
                <c:pt idx="10719">
                  <c:v>36196</c:v>
                </c:pt>
                <c:pt idx="10720">
                  <c:v>36197</c:v>
                </c:pt>
                <c:pt idx="10721">
                  <c:v>36198</c:v>
                </c:pt>
                <c:pt idx="10722">
                  <c:v>36199</c:v>
                </c:pt>
                <c:pt idx="10723">
                  <c:v>36200</c:v>
                </c:pt>
                <c:pt idx="10724">
                  <c:v>36201</c:v>
                </c:pt>
                <c:pt idx="10725">
                  <c:v>36202</c:v>
                </c:pt>
                <c:pt idx="10726">
                  <c:v>36203</c:v>
                </c:pt>
                <c:pt idx="10727">
                  <c:v>36204</c:v>
                </c:pt>
                <c:pt idx="10728">
                  <c:v>36205</c:v>
                </c:pt>
                <c:pt idx="10729">
                  <c:v>36206</c:v>
                </c:pt>
                <c:pt idx="10730">
                  <c:v>36207</c:v>
                </c:pt>
                <c:pt idx="10731">
                  <c:v>36208</c:v>
                </c:pt>
                <c:pt idx="10732">
                  <c:v>36209</c:v>
                </c:pt>
                <c:pt idx="10733">
                  <c:v>36210</c:v>
                </c:pt>
                <c:pt idx="10734">
                  <c:v>36211</c:v>
                </c:pt>
                <c:pt idx="10735">
                  <c:v>36212</c:v>
                </c:pt>
                <c:pt idx="10736">
                  <c:v>36213</c:v>
                </c:pt>
                <c:pt idx="10737">
                  <c:v>36214</c:v>
                </c:pt>
                <c:pt idx="10738">
                  <c:v>36215</c:v>
                </c:pt>
                <c:pt idx="10739">
                  <c:v>36216</c:v>
                </c:pt>
                <c:pt idx="10740">
                  <c:v>36217</c:v>
                </c:pt>
                <c:pt idx="10741">
                  <c:v>36218</c:v>
                </c:pt>
                <c:pt idx="10742">
                  <c:v>36219</c:v>
                </c:pt>
                <c:pt idx="10743">
                  <c:v>36220</c:v>
                </c:pt>
                <c:pt idx="10744">
                  <c:v>36221</c:v>
                </c:pt>
                <c:pt idx="10745">
                  <c:v>36222</c:v>
                </c:pt>
                <c:pt idx="10746">
                  <c:v>36223</c:v>
                </c:pt>
                <c:pt idx="10747">
                  <c:v>36224</c:v>
                </c:pt>
                <c:pt idx="10748">
                  <c:v>36225</c:v>
                </c:pt>
                <c:pt idx="10749">
                  <c:v>36226</c:v>
                </c:pt>
                <c:pt idx="10750">
                  <c:v>36227</c:v>
                </c:pt>
                <c:pt idx="10751">
                  <c:v>36228</c:v>
                </c:pt>
                <c:pt idx="10752">
                  <c:v>36229</c:v>
                </c:pt>
                <c:pt idx="10753">
                  <c:v>36230</c:v>
                </c:pt>
                <c:pt idx="10754">
                  <c:v>36231</c:v>
                </c:pt>
                <c:pt idx="10755">
                  <c:v>36232</c:v>
                </c:pt>
                <c:pt idx="10756">
                  <c:v>36233</c:v>
                </c:pt>
                <c:pt idx="10757">
                  <c:v>36234</c:v>
                </c:pt>
                <c:pt idx="10758">
                  <c:v>36235</c:v>
                </c:pt>
                <c:pt idx="10759">
                  <c:v>36236</c:v>
                </c:pt>
                <c:pt idx="10760">
                  <c:v>36237</c:v>
                </c:pt>
                <c:pt idx="10761">
                  <c:v>36238</c:v>
                </c:pt>
                <c:pt idx="10762">
                  <c:v>36239</c:v>
                </c:pt>
                <c:pt idx="10763">
                  <c:v>36240</c:v>
                </c:pt>
                <c:pt idx="10764">
                  <c:v>36241</c:v>
                </c:pt>
                <c:pt idx="10765">
                  <c:v>36242</c:v>
                </c:pt>
                <c:pt idx="10766">
                  <c:v>36243</c:v>
                </c:pt>
                <c:pt idx="10767">
                  <c:v>36244</c:v>
                </c:pt>
                <c:pt idx="10768">
                  <c:v>36245</c:v>
                </c:pt>
                <c:pt idx="10769">
                  <c:v>36246</c:v>
                </c:pt>
                <c:pt idx="10770">
                  <c:v>36247</c:v>
                </c:pt>
                <c:pt idx="10771">
                  <c:v>36248</c:v>
                </c:pt>
                <c:pt idx="10772">
                  <c:v>36249</c:v>
                </c:pt>
                <c:pt idx="10773">
                  <c:v>36250</c:v>
                </c:pt>
                <c:pt idx="10774">
                  <c:v>36251</c:v>
                </c:pt>
                <c:pt idx="10775">
                  <c:v>36252</c:v>
                </c:pt>
                <c:pt idx="10776">
                  <c:v>36253</c:v>
                </c:pt>
                <c:pt idx="10777">
                  <c:v>36254</c:v>
                </c:pt>
                <c:pt idx="10778">
                  <c:v>36255</c:v>
                </c:pt>
                <c:pt idx="10779">
                  <c:v>36256</c:v>
                </c:pt>
                <c:pt idx="10780">
                  <c:v>36257</c:v>
                </c:pt>
                <c:pt idx="10781">
                  <c:v>36258</c:v>
                </c:pt>
                <c:pt idx="10782">
                  <c:v>36259</c:v>
                </c:pt>
                <c:pt idx="10783">
                  <c:v>36260</c:v>
                </c:pt>
                <c:pt idx="10784">
                  <c:v>36261</c:v>
                </c:pt>
                <c:pt idx="10785">
                  <c:v>36262</c:v>
                </c:pt>
                <c:pt idx="10786">
                  <c:v>36263</c:v>
                </c:pt>
                <c:pt idx="10787">
                  <c:v>36264</c:v>
                </c:pt>
                <c:pt idx="10788">
                  <c:v>36265</c:v>
                </c:pt>
                <c:pt idx="10789">
                  <c:v>36266</c:v>
                </c:pt>
                <c:pt idx="10790">
                  <c:v>36267</c:v>
                </c:pt>
                <c:pt idx="10791">
                  <c:v>36268</c:v>
                </c:pt>
                <c:pt idx="10792">
                  <c:v>36269</c:v>
                </c:pt>
                <c:pt idx="10793">
                  <c:v>36270</c:v>
                </c:pt>
                <c:pt idx="10794">
                  <c:v>36271</c:v>
                </c:pt>
                <c:pt idx="10795">
                  <c:v>36272</c:v>
                </c:pt>
                <c:pt idx="10796">
                  <c:v>36273</c:v>
                </c:pt>
                <c:pt idx="10797">
                  <c:v>36274</c:v>
                </c:pt>
                <c:pt idx="10798">
                  <c:v>36275</c:v>
                </c:pt>
                <c:pt idx="10799">
                  <c:v>36276</c:v>
                </c:pt>
                <c:pt idx="10800">
                  <c:v>36277</c:v>
                </c:pt>
                <c:pt idx="10801">
                  <c:v>36278</c:v>
                </c:pt>
                <c:pt idx="10802">
                  <c:v>36279</c:v>
                </c:pt>
                <c:pt idx="10803">
                  <c:v>36280</c:v>
                </c:pt>
                <c:pt idx="10804">
                  <c:v>36281</c:v>
                </c:pt>
                <c:pt idx="10805">
                  <c:v>36282</c:v>
                </c:pt>
                <c:pt idx="10806">
                  <c:v>36283</c:v>
                </c:pt>
                <c:pt idx="10807">
                  <c:v>36284</c:v>
                </c:pt>
                <c:pt idx="10808">
                  <c:v>36285</c:v>
                </c:pt>
                <c:pt idx="10809">
                  <c:v>36286</c:v>
                </c:pt>
                <c:pt idx="10810">
                  <c:v>36287</c:v>
                </c:pt>
                <c:pt idx="10811">
                  <c:v>36288</c:v>
                </c:pt>
                <c:pt idx="10812">
                  <c:v>36289</c:v>
                </c:pt>
                <c:pt idx="10813">
                  <c:v>36290</c:v>
                </c:pt>
                <c:pt idx="10814">
                  <c:v>36291</c:v>
                </c:pt>
                <c:pt idx="10815">
                  <c:v>36292</c:v>
                </c:pt>
                <c:pt idx="10816">
                  <c:v>36293</c:v>
                </c:pt>
                <c:pt idx="10817">
                  <c:v>36294</c:v>
                </c:pt>
                <c:pt idx="10818">
                  <c:v>36295</c:v>
                </c:pt>
                <c:pt idx="10819">
                  <c:v>36296</c:v>
                </c:pt>
                <c:pt idx="10820">
                  <c:v>36297</c:v>
                </c:pt>
                <c:pt idx="10821">
                  <c:v>36298</c:v>
                </c:pt>
                <c:pt idx="10822">
                  <c:v>36299</c:v>
                </c:pt>
                <c:pt idx="10823">
                  <c:v>36300</c:v>
                </c:pt>
                <c:pt idx="10824">
                  <c:v>36301</c:v>
                </c:pt>
                <c:pt idx="10825">
                  <c:v>36302</c:v>
                </c:pt>
                <c:pt idx="10826">
                  <c:v>36303</c:v>
                </c:pt>
                <c:pt idx="10827">
                  <c:v>36304</c:v>
                </c:pt>
                <c:pt idx="10828">
                  <c:v>36305</c:v>
                </c:pt>
                <c:pt idx="10829">
                  <c:v>36306</c:v>
                </c:pt>
                <c:pt idx="10830">
                  <c:v>36307</c:v>
                </c:pt>
                <c:pt idx="10831">
                  <c:v>36308</c:v>
                </c:pt>
                <c:pt idx="10832">
                  <c:v>36309</c:v>
                </c:pt>
                <c:pt idx="10833">
                  <c:v>36310</c:v>
                </c:pt>
                <c:pt idx="10834">
                  <c:v>36311</c:v>
                </c:pt>
                <c:pt idx="10835">
                  <c:v>36312</c:v>
                </c:pt>
                <c:pt idx="10836">
                  <c:v>36313</c:v>
                </c:pt>
                <c:pt idx="10837">
                  <c:v>36314</c:v>
                </c:pt>
                <c:pt idx="10838">
                  <c:v>36315</c:v>
                </c:pt>
                <c:pt idx="10839">
                  <c:v>36316</c:v>
                </c:pt>
                <c:pt idx="10840">
                  <c:v>36317</c:v>
                </c:pt>
                <c:pt idx="10841">
                  <c:v>36318</c:v>
                </c:pt>
                <c:pt idx="10842">
                  <c:v>36319</c:v>
                </c:pt>
                <c:pt idx="10843">
                  <c:v>36320</c:v>
                </c:pt>
                <c:pt idx="10844">
                  <c:v>36321</c:v>
                </c:pt>
                <c:pt idx="10845">
                  <c:v>36322</c:v>
                </c:pt>
                <c:pt idx="10846">
                  <c:v>36323</c:v>
                </c:pt>
                <c:pt idx="10847">
                  <c:v>36324</c:v>
                </c:pt>
                <c:pt idx="10848">
                  <c:v>36325</c:v>
                </c:pt>
                <c:pt idx="10849">
                  <c:v>36326</c:v>
                </c:pt>
                <c:pt idx="10850">
                  <c:v>36327</c:v>
                </c:pt>
                <c:pt idx="10851">
                  <c:v>36328</c:v>
                </c:pt>
                <c:pt idx="10852">
                  <c:v>36329</c:v>
                </c:pt>
                <c:pt idx="10853">
                  <c:v>36330</c:v>
                </c:pt>
                <c:pt idx="10854">
                  <c:v>36331</c:v>
                </c:pt>
                <c:pt idx="10855">
                  <c:v>36332</c:v>
                </c:pt>
                <c:pt idx="10856">
                  <c:v>36333</c:v>
                </c:pt>
                <c:pt idx="10857">
                  <c:v>36334</c:v>
                </c:pt>
                <c:pt idx="10858">
                  <c:v>36335</c:v>
                </c:pt>
                <c:pt idx="10859">
                  <c:v>36336</c:v>
                </c:pt>
                <c:pt idx="10860">
                  <c:v>36337</c:v>
                </c:pt>
                <c:pt idx="10861">
                  <c:v>36338</c:v>
                </c:pt>
                <c:pt idx="10862">
                  <c:v>36339</c:v>
                </c:pt>
                <c:pt idx="10863">
                  <c:v>36340</c:v>
                </c:pt>
                <c:pt idx="10864">
                  <c:v>36341</c:v>
                </c:pt>
                <c:pt idx="10865">
                  <c:v>36342</c:v>
                </c:pt>
                <c:pt idx="10866">
                  <c:v>36343</c:v>
                </c:pt>
                <c:pt idx="10867">
                  <c:v>36344</c:v>
                </c:pt>
                <c:pt idx="10868">
                  <c:v>36345</c:v>
                </c:pt>
                <c:pt idx="10869">
                  <c:v>36346</c:v>
                </c:pt>
                <c:pt idx="10870">
                  <c:v>36347</c:v>
                </c:pt>
                <c:pt idx="10871">
                  <c:v>36348</c:v>
                </c:pt>
                <c:pt idx="10872">
                  <c:v>36349</c:v>
                </c:pt>
                <c:pt idx="10873">
                  <c:v>36350</c:v>
                </c:pt>
                <c:pt idx="10874">
                  <c:v>36351</c:v>
                </c:pt>
                <c:pt idx="10875">
                  <c:v>36352</c:v>
                </c:pt>
                <c:pt idx="10876">
                  <c:v>36353</c:v>
                </c:pt>
                <c:pt idx="10877">
                  <c:v>36354</c:v>
                </c:pt>
                <c:pt idx="10878">
                  <c:v>36355</c:v>
                </c:pt>
                <c:pt idx="10879">
                  <c:v>36356</c:v>
                </c:pt>
                <c:pt idx="10880">
                  <c:v>36357</c:v>
                </c:pt>
                <c:pt idx="10881">
                  <c:v>36358</c:v>
                </c:pt>
                <c:pt idx="10882">
                  <c:v>36359</c:v>
                </c:pt>
                <c:pt idx="10883">
                  <c:v>36360</c:v>
                </c:pt>
                <c:pt idx="10884">
                  <c:v>36361</c:v>
                </c:pt>
                <c:pt idx="10885">
                  <c:v>36362</c:v>
                </c:pt>
                <c:pt idx="10886">
                  <c:v>36363</c:v>
                </c:pt>
                <c:pt idx="10887">
                  <c:v>36364</c:v>
                </c:pt>
                <c:pt idx="10888">
                  <c:v>36365</c:v>
                </c:pt>
                <c:pt idx="10889">
                  <c:v>36366</c:v>
                </c:pt>
                <c:pt idx="10890">
                  <c:v>36367</c:v>
                </c:pt>
                <c:pt idx="10891">
                  <c:v>36368</c:v>
                </c:pt>
                <c:pt idx="10892">
                  <c:v>36369</c:v>
                </c:pt>
                <c:pt idx="10893">
                  <c:v>36370</c:v>
                </c:pt>
                <c:pt idx="10894">
                  <c:v>36371</c:v>
                </c:pt>
                <c:pt idx="10895">
                  <c:v>36372</c:v>
                </c:pt>
                <c:pt idx="10896">
                  <c:v>36373</c:v>
                </c:pt>
                <c:pt idx="10897">
                  <c:v>36374</c:v>
                </c:pt>
                <c:pt idx="10898">
                  <c:v>36375</c:v>
                </c:pt>
                <c:pt idx="10899">
                  <c:v>36376</c:v>
                </c:pt>
                <c:pt idx="10900">
                  <c:v>36377</c:v>
                </c:pt>
                <c:pt idx="10901">
                  <c:v>36378</c:v>
                </c:pt>
                <c:pt idx="10902">
                  <c:v>36379</c:v>
                </c:pt>
                <c:pt idx="10903">
                  <c:v>36380</c:v>
                </c:pt>
                <c:pt idx="10904">
                  <c:v>36381</c:v>
                </c:pt>
                <c:pt idx="10905">
                  <c:v>36382</c:v>
                </c:pt>
                <c:pt idx="10906">
                  <c:v>36383</c:v>
                </c:pt>
                <c:pt idx="10907">
                  <c:v>36384</c:v>
                </c:pt>
                <c:pt idx="10908">
                  <c:v>36385</c:v>
                </c:pt>
                <c:pt idx="10909">
                  <c:v>36386</c:v>
                </c:pt>
                <c:pt idx="10910">
                  <c:v>36387</c:v>
                </c:pt>
                <c:pt idx="10911">
                  <c:v>36388</c:v>
                </c:pt>
                <c:pt idx="10912">
                  <c:v>36389</c:v>
                </c:pt>
                <c:pt idx="10913">
                  <c:v>36390</c:v>
                </c:pt>
                <c:pt idx="10914">
                  <c:v>36391</c:v>
                </c:pt>
                <c:pt idx="10915">
                  <c:v>36392</c:v>
                </c:pt>
                <c:pt idx="10916">
                  <c:v>36393</c:v>
                </c:pt>
                <c:pt idx="10917">
                  <c:v>36394</c:v>
                </c:pt>
                <c:pt idx="10918">
                  <c:v>36395</c:v>
                </c:pt>
                <c:pt idx="10919">
                  <c:v>36396</c:v>
                </c:pt>
                <c:pt idx="10920">
                  <c:v>36397</c:v>
                </c:pt>
                <c:pt idx="10921">
                  <c:v>36398</c:v>
                </c:pt>
                <c:pt idx="10922">
                  <c:v>36399</c:v>
                </c:pt>
                <c:pt idx="10923">
                  <c:v>36400</c:v>
                </c:pt>
                <c:pt idx="10924">
                  <c:v>36401</c:v>
                </c:pt>
                <c:pt idx="10925">
                  <c:v>36402</c:v>
                </c:pt>
                <c:pt idx="10926">
                  <c:v>36403</c:v>
                </c:pt>
                <c:pt idx="10927">
                  <c:v>36404</c:v>
                </c:pt>
                <c:pt idx="10928">
                  <c:v>36405</c:v>
                </c:pt>
                <c:pt idx="10929">
                  <c:v>36406</c:v>
                </c:pt>
                <c:pt idx="10930">
                  <c:v>36407</c:v>
                </c:pt>
                <c:pt idx="10931">
                  <c:v>36408</c:v>
                </c:pt>
                <c:pt idx="10932">
                  <c:v>36409</c:v>
                </c:pt>
                <c:pt idx="10933">
                  <c:v>36410</c:v>
                </c:pt>
                <c:pt idx="10934">
                  <c:v>36411</c:v>
                </c:pt>
                <c:pt idx="10935">
                  <c:v>36412</c:v>
                </c:pt>
                <c:pt idx="10936">
                  <c:v>36413</c:v>
                </c:pt>
                <c:pt idx="10937">
                  <c:v>36414</c:v>
                </c:pt>
                <c:pt idx="10938">
                  <c:v>36415</c:v>
                </c:pt>
                <c:pt idx="10939">
                  <c:v>36416</c:v>
                </c:pt>
                <c:pt idx="10940">
                  <c:v>36417</c:v>
                </c:pt>
                <c:pt idx="10941">
                  <c:v>36418</c:v>
                </c:pt>
                <c:pt idx="10942">
                  <c:v>36419</c:v>
                </c:pt>
                <c:pt idx="10943">
                  <c:v>36420</c:v>
                </c:pt>
                <c:pt idx="10944">
                  <c:v>36421</c:v>
                </c:pt>
                <c:pt idx="10945">
                  <c:v>36422</c:v>
                </c:pt>
                <c:pt idx="10946">
                  <c:v>36423</c:v>
                </c:pt>
                <c:pt idx="10947">
                  <c:v>36424</c:v>
                </c:pt>
                <c:pt idx="10948">
                  <c:v>36425</c:v>
                </c:pt>
                <c:pt idx="10949">
                  <c:v>36426</c:v>
                </c:pt>
                <c:pt idx="10950">
                  <c:v>36427</c:v>
                </c:pt>
                <c:pt idx="10951">
                  <c:v>36428</c:v>
                </c:pt>
                <c:pt idx="10952">
                  <c:v>36429</c:v>
                </c:pt>
                <c:pt idx="10953">
                  <c:v>36430</c:v>
                </c:pt>
                <c:pt idx="10954">
                  <c:v>36431</c:v>
                </c:pt>
                <c:pt idx="10955">
                  <c:v>36432</c:v>
                </c:pt>
                <c:pt idx="10956">
                  <c:v>36433</c:v>
                </c:pt>
                <c:pt idx="10957">
                  <c:v>36434</c:v>
                </c:pt>
                <c:pt idx="10958">
                  <c:v>36435</c:v>
                </c:pt>
                <c:pt idx="10959">
                  <c:v>36436</c:v>
                </c:pt>
                <c:pt idx="10960">
                  <c:v>36437</c:v>
                </c:pt>
                <c:pt idx="10961">
                  <c:v>36438</c:v>
                </c:pt>
                <c:pt idx="10962">
                  <c:v>36439</c:v>
                </c:pt>
                <c:pt idx="10963">
                  <c:v>36440</c:v>
                </c:pt>
                <c:pt idx="10964">
                  <c:v>36441</c:v>
                </c:pt>
                <c:pt idx="10965">
                  <c:v>36442</c:v>
                </c:pt>
                <c:pt idx="10966">
                  <c:v>36443</c:v>
                </c:pt>
                <c:pt idx="10967">
                  <c:v>36444</c:v>
                </c:pt>
                <c:pt idx="10968">
                  <c:v>36445</c:v>
                </c:pt>
                <c:pt idx="10969">
                  <c:v>36446</c:v>
                </c:pt>
                <c:pt idx="10970">
                  <c:v>36447</c:v>
                </c:pt>
                <c:pt idx="10971">
                  <c:v>36448</c:v>
                </c:pt>
                <c:pt idx="10972">
                  <c:v>36449</c:v>
                </c:pt>
                <c:pt idx="10973">
                  <c:v>36450</c:v>
                </c:pt>
                <c:pt idx="10974">
                  <c:v>36451</c:v>
                </c:pt>
                <c:pt idx="10975">
                  <c:v>36452</c:v>
                </c:pt>
                <c:pt idx="10976">
                  <c:v>36453</c:v>
                </c:pt>
                <c:pt idx="10977">
                  <c:v>36454</c:v>
                </c:pt>
                <c:pt idx="10978">
                  <c:v>36455</c:v>
                </c:pt>
                <c:pt idx="10979">
                  <c:v>36456</c:v>
                </c:pt>
                <c:pt idx="10980">
                  <c:v>36457</c:v>
                </c:pt>
                <c:pt idx="10981">
                  <c:v>36458</c:v>
                </c:pt>
                <c:pt idx="10982">
                  <c:v>36459</c:v>
                </c:pt>
                <c:pt idx="10983">
                  <c:v>36460</c:v>
                </c:pt>
                <c:pt idx="10984">
                  <c:v>36461</c:v>
                </c:pt>
                <c:pt idx="10985">
                  <c:v>36462</c:v>
                </c:pt>
                <c:pt idx="10986">
                  <c:v>36463</c:v>
                </c:pt>
                <c:pt idx="10987">
                  <c:v>36464</c:v>
                </c:pt>
                <c:pt idx="10988">
                  <c:v>36465</c:v>
                </c:pt>
                <c:pt idx="10989">
                  <c:v>36466</c:v>
                </c:pt>
                <c:pt idx="10990">
                  <c:v>36467</c:v>
                </c:pt>
                <c:pt idx="10991">
                  <c:v>36468</c:v>
                </c:pt>
                <c:pt idx="10992">
                  <c:v>36469</c:v>
                </c:pt>
                <c:pt idx="10993">
                  <c:v>36470</c:v>
                </c:pt>
                <c:pt idx="10994">
                  <c:v>36471</c:v>
                </c:pt>
                <c:pt idx="10995">
                  <c:v>36472</c:v>
                </c:pt>
                <c:pt idx="10996">
                  <c:v>36473</c:v>
                </c:pt>
                <c:pt idx="10997">
                  <c:v>36474</c:v>
                </c:pt>
                <c:pt idx="10998">
                  <c:v>36475</c:v>
                </c:pt>
                <c:pt idx="10999">
                  <c:v>36476</c:v>
                </c:pt>
                <c:pt idx="11000">
                  <c:v>36477</c:v>
                </c:pt>
                <c:pt idx="11001">
                  <c:v>36478</c:v>
                </c:pt>
                <c:pt idx="11002">
                  <c:v>36479</c:v>
                </c:pt>
                <c:pt idx="11003">
                  <c:v>36480</c:v>
                </c:pt>
                <c:pt idx="11004">
                  <c:v>36481</c:v>
                </c:pt>
                <c:pt idx="11005">
                  <c:v>36482</c:v>
                </c:pt>
                <c:pt idx="11006">
                  <c:v>36483</c:v>
                </c:pt>
                <c:pt idx="11007">
                  <c:v>36484</c:v>
                </c:pt>
                <c:pt idx="11008">
                  <c:v>36485</c:v>
                </c:pt>
                <c:pt idx="11009">
                  <c:v>36486</c:v>
                </c:pt>
                <c:pt idx="11010">
                  <c:v>36487</c:v>
                </c:pt>
                <c:pt idx="11011">
                  <c:v>36488</c:v>
                </c:pt>
                <c:pt idx="11012">
                  <c:v>36489</c:v>
                </c:pt>
                <c:pt idx="11013">
                  <c:v>36490</c:v>
                </c:pt>
                <c:pt idx="11014">
                  <c:v>36491</c:v>
                </c:pt>
                <c:pt idx="11015">
                  <c:v>36492</c:v>
                </c:pt>
                <c:pt idx="11016">
                  <c:v>36493</c:v>
                </c:pt>
                <c:pt idx="11017">
                  <c:v>36494</c:v>
                </c:pt>
                <c:pt idx="11018">
                  <c:v>36495</c:v>
                </c:pt>
                <c:pt idx="11019">
                  <c:v>36496</c:v>
                </c:pt>
                <c:pt idx="11020">
                  <c:v>36497</c:v>
                </c:pt>
                <c:pt idx="11021">
                  <c:v>36498</c:v>
                </c:pt>
                <c:pt idx="11022">
                  <c:v>36499</c:v>
                </c:pt>
                <c:pt idx="11023">
                  <c:v>36500</c:v>
                </c:pt>
                <c:pt idx="11024">
                  <c:v>36501</c:v>
                </c:pt>
                <c:pt idx="11025">
                  <c:v>36502</c:v>
                </c:pt>
                <c:pt idx="11026">
                  <c:v>36503</c:v>
                </c:pt>
                <c:pt idx="11027">
                  <c:v>36504</c:v>
                </c:pt>
                <c:pt idx="11028">
                  <c:v>36505</c:v>
                </c:pt>
                <c:pt idx="11029">
                  <c:v>36506</c:v>
                </c:pt>
                <c:pt idx="11030">
                  <c:v>36507</c:v>
                </c:pt>
                <c:pt idx="11031">
                  <c:v>36508</c:v>
                </c:pt>
                <c:pt idx="11032">
                  <c:v>36509</c:v>
                </c:pt>
                <c:pt idx="11033">
                  <c:v>36510</c:v>
                </c:pt>
                <c:pt idx="11034">
                  <c:v>36511</c:v>
                </c:pt>
                <c:pt idx="11035">
                  <c:v>36512</c:v>
                </c:pt>
                <c:pt idx="11036">
                  <c:v>36513</c:v>
                </c:pt>
                <c:pt idx="11037">
                  <c:v>36514</c:v>
                </c:pt>
                <c:pt idx="11038">
                  <c:v>36515</c:v>
                </c:pt>
                <c:pt idx="11039">
                  <c:v>36516</c:v>
                </c:pt>
                <c:pt idx="11040">
                  <c:v>36517</c:v>
                </c:pt>
                <c:pt idx="11041">
                  <c:v>36518</c:v>
                </c:pt>
                <c:pt idx="11042">
                  <c:v>36519</c:v>
                </c:pt>
                <c:pt idx="11043">
                  <c:v>36520</c:v>
                </c:pt>
                <c:pt idx="11044">
                  <c:v>36521</c:v>
                </c:pt>
                <c:pt idx="11045">
                  <c:v>36522</c:v>
                </c:pt>
                <c:pt idx="11046">
                  <c:v>36523</c:v>
                </c:pt>
                <c:pt idx="11047">
                  <c:v>36524</c:v>
                </c:pt>
                <c:pt idx="11048">
                  <c:v>36525</c:v>
                </c:pt>
                <c:pt idx="11049">
                  <c:v>36526</c:v>
                </c:pt>
                <c:pt idx="11050">
                  <c:v>36527</c:v>
                </c:pt>
                <c:pt idx="11051">
                  <c:v>36528</c:v>
                </c:pt>
                <c:pt idx="11052">
                  <c:v>36529</c:v>
                </c:pt>
                <c:pt idx="11053">
                  <c:v>36530</c:v>
                </c:pt>
                <c:pt idx="11054">
                  <c:v>36531</c:v>
                </c:pt>
                <c:pt idx="11055">
                  <c:v>36532</c:v>
                </c:pt>
                <c:pt idx="11056">
                  <c:v>36533</c:v>
                </c:pt>
                <c:pt idx="11057">
                  <c:v>36534</c:v>
                </c:pt>
                <c:pt idx="11058">
                  <c:v>36535</c:v>
                </c:pt>
                <c:pt idx="11059">
                  <c:v>36536</c:v>
                </c:pt>
                <c:pt idx="11060">
                  <c:v>36537</c:v>
                </c:pt>
                <c:pt idx="11061">
                  <c:v>36538</c:v>
                </c:pt>
                <c:pt idx="11062">
                  <c:v>36539</c:v>
                </c:pt>
                <c:pt idx="11063">
                  <c:v>36540</c:v>
                </c:pt>
                <c:pt idx="11064">
                  <c:v>36541</c:v>
                </c:pt>
                <c:pt idx="11065">
                  <c:v>36542</c:v>
                </c:pt>
                <c:pt idx="11066">
                  <c:v>36543</c:v>
                </c:pt>
                <c:pt idx="11067">
                  <c:v>36544</c:v>
                </c:pt>
                <c:pt idx="11068">
                  <c:v>36545</c:v>
                </c:pt>
                <c:pt idx="11069">
                  <c:v>36546</c:v>
                </c:pt>
                <c:pt idx="11070">
                  <c:v>36547</c:v>
                </c:pt>
                <c:pt idx="11071">
                  <c:v>36548</c:v>
                </c:pt>
                <c:pt idx="11072">
                  <c:v>36549</c:v>
                </c:pt>
                <c:pt idx="11073">
                  <c:v>36550</c:v>
                </c:pt>
                <c:pt idx="11074">
                  <c:v>36551</c:v>
                </c:pt>
                <c:pt idx="11075">
                  <c:v>36552</c:v>
                </c:pt>
                <c:pt idx="11076">
                  <c:v>36553</c:v>
                </c:pt>
                <c:pt idx="11077">
                  <c:v>36554</c:v>
                </c:pt>
                <c:pt idx="11078">
                  <c:v>36555</c:v>
                </c:pt>
                <c:pt idx="11079">
                  <c:v>36556</c:v>
                </c:pt>
                <c:pt idx="11080">
                  <c:v>36557</c:v>
                </c:pt>
                <c:pt idx="11081">
                  <c:v>36558</c:v>
                </c:pt>
                <c:pt idx="11082">
                  <c:v>36559</c:v>
                </c:pt>
                <c:pt idx="11083">
                  <c:v>36560</c:v>
                </c:pt>
                <c:pt idx="11084">
                  <c:v>36561</c:v>
                </c:pt>
                <c:pt idx="11085">
                  <c:v>36562</c:v>
                </c:pt>
                <c:pt idx="11086">
                  <c:v>36563</c:v>
                </c:pt>
                <c:pt idx="11087">
                  <c:v>36564</c:v>
                </c:pt>
                <c:pt idx="11088">
                  <c:v>36565</c:v>
                </c:pt>
                <c:pt idx="11089">
                  <c:v>36566</c:v>
                </c:pt>
                <c:pt idx="11090">
                  <c:v>36567</c:v>
                </c:pt>
                <c:pt idx="11091">
                  <c:v>36568</c:v>
                </c:pt>
                <c:pt idx="11092">
                  <c:v>36569</c:v>
                </c:pt>
                <c:pt idx="11093">
                  <c:v>36570</c:v>
                </c:pt>
                <c:pt idx="11094">
                  <c:v>36571</c:v>
                </c:pt>
                <c:pt idx="11095">
                  <c:v>36572</c:v>
                </c:pt>
                <c:pt idx="11096">
                  <c:v>36573</c:v>
                </c:pt>
                <c:pt idx="11097">
                  <c:v>36574</c:v>
                </c:pt>
                <c:pt idx="11098">
                  <c:v>36575</c:v>
                </c:pt>
                <c:pt idx="11099">
                  <c:v>36576</c:v>
                </c:pt>
                <c:pt idx="11100">
                  <c:v>36577</c:v>
                </c:pt>
                <c:pt idx="11101">
                  <c:v>36578</c:v>
                </c:pt>
                <c:pt idx="11102">
                  <c:v>36579</c:v>
                </c:pt>
                <c:pt idx="11103">
                  <c:v>36580</c:v>
                </c:pt>
                <c:pt idx="11104">
                  <c:v>36581</c:v>
                </c:pt>
                <c:pt idx="11105">
                  <c:v>36582</c:v>
                </c:pt>
                <c:pt idx="11106">
                  <c:v>36583</c:v>
                </c:pt>
                <c:pt idx="11107">
                  <c:v>36584</c:v>
                </c:pt>
                <c:pt idx="11108">
                  <c:v>36585</c:v>
                </c:pt>
                <c:pt idx="11109">
                  <c:v>36586</c:v>
                </c:pt>
                <c:pt idx="11110">
                  <c:v>36587</c:v>
                </c:pt>
                <c:pt idx="11111">
                  <c:v>36588</c:v>
                </c:pt>
                <c:pt idx="11112">
                  <c:v>36589</c:v>
                </c:pt>
                <c:pt idx="11113">
                  <c:v>36590</c:v>
                </c:pt>
                <c:pt idx="11114">
                  <c:v>36591</c:v>
                </c:pt>
                <c:pt idx="11115">
                  <c:v>36592</c:v>
                </c:pt>
                <c:pt idx="11116">
                  <c:v>36593</c:v>
                </c:pt>
                <c:pt idx="11117">
                  <c:v>36594</c:v>
                </c:pt>
                <c:pt idx="11118">
                  <c:v>36595</c:v>
                </c:pt>
                <c:pt idx="11119">
                  <c:v>36596</c:v>
                </c:pt>
                <c:pt idx="11120">
                  <c:v>36597</c:v>
                </c:pt>
                <c:pt idx="11121">
                  <c:v>36598</c:v>
                </c:pt>
                <c:pt idx="11122">
                  <c:v>36599</c:v>
                </c:pt>
                <c:pt idx="11123">
                  <c:v>36600</c:v>
                </c:pt>
                <c:pt idx="11124">
                  <c:v>36601</c:v>
                </c:pt>
                <c:pt idx="11125">
                  <c:v>36602</c:v>
                </c:pt>
                <c:pt idx="11126">
                  <c:v>36603</c:v>
                </c:pt>
                <c:pt idx="11127">
                  <c:v>36604</c:v>
                </c:pt>
                <c:pt idx="11128">
                  <c:v>36605</c:v>
                </c:pt>
                <c:pt idx="11129">
                  <c:v>36606</c:v>
                </c:pt>
                <c:pt idx="11130">
                  <c:v>36607</c:v>
                </c:pt>
                <c:pt idx="11131">
                  <c:v>36608</c:v>
                </c:pt>
                <c:pt idx="11132">
                  <c:v>36609</c:v>
                </c:pt>
                <c:pt idx="11133">
                  <c:v>36610</c:v>
                </c:pt>
                <c:pt idx="11134">
                  <c:v>36611</c:v>
                </c:pt>
                <c:pt idx="11135">
                  <c:v>36612</c:v>
                </c:pt>
                <c:pt idx="11136">
                  <c:v>36613</c:v>
                </c:pt>
                <c:pt idx="11137">
                  <c:v>36614</c:v>
                </c:pt>
                <c:pt idx="11138">
                  <c:v>36615</c:v>
                </c:pt>
                <c:pt idx="11139">
                  <c:v>36616</c:v>
                </c:pt>
                <c:pt idx="11140">
                  <c:v>36617</c:v>
                </c:pt>
                <c:pt idx="11141">
                  <c:v>36618</c:v>
                </c:pt>
                <c:pt idx="11142">
                  <c:v>36619</c:v>
                </c:pt>
                <c:pt idx="11143">
                  <c:v>36620</c:v>
                </c:pt>
                <c:pt idx="11144">
                  <c:v>36621</c:v>
                </c:pt>
                <c:pt idx="11145">
                  <c:v>36622</c:v>
                </c:pt>
                <c:pt idx="11146">
                  <c:v>36623</c:v>
                </c:pt>
                <c:pt idx="11147">
                  <c:v>36624</c:v>
                </c:pt>
                <c:pt idx="11148">
                  <c:v>36625</c:v>
                </c:pt>
                <c:pt idx="11149">
                  <c:v>36626</c:v>
                </c:pt>
                <c:pt idx="11150">
                  <c:v>36627</c:v>
                </c:pt>
                <c:pt idx="11151">
                  <c:v>36628</c:v>
                </c:pt>
                <c:pt idx="11152">
                  <c:v>36629</c:v>
                </c:pt>
                <c:pt idx="11153">
                  <c:v>36630</c:v>
                </c:pt>
                <c:pt idx="11154">
                  <c:v>36631</c:v>
                </c:pt>
                <c:pt idx="11155">
                  <c:v>36632</c:v>
                </c:pt>
                <c:pt idx="11156">
                  <c:v>36633</c:v>
                </c:pt>
                <c:pt idx="11157">
                  <c:v>36634</c:v>
                </c:pt>
                <c:pt idx="11158">
                  <c:v>36635</c:v>
                </c:pt>
                <c:pt idx="11159">
                  <c:v>36636</c:v>
                </c:pt>
                <c:pt idx="11160">
                  <c:v>36637</c:v>
                </c:pt>
                <c:pt idx="11161">
                  <c:v>36638</c:v>
                </c:pt>
                <c:pt idx="11162">
                  <c:v>36639</c:v>
                </c:pt>
                <c:pt idx="11163">
                  <c:v>36640</c:v>
                </c:pt>
                <c:pt idx="11164">
                  <c:v>36641</c:v>
                </c:pt>
                <c:pt idx="11165">
                  <c:v>36642</c:v>
                </c:pt>
                <c:pt idx="11166">
                  <c:v>36643</c:v>
                </c:pt>
                <c:pt idx="11167">
                  <c:v>36644</c:v>
                </c:pt>
                <c:pt idx="11168">
                  <c:v>36645</c:v>
                </c:pt>
                <c:pt idx="11169">
                  <c:v>36646</c:v>
                </c:pt>
                <c:pt idx="11170">
                  <c:v>36647</c:v>
                </c:pt>
                <c:pt idx="11171">
                  <c:v>36648</c:v>
                </c:pt>
                <c:pt idx="11172">
                  <c:v>36649</c:v>
                </c:pt>
                <c:pt idx="11173">
                  <c:v>36650</c:v>
                </c:pt>
                <c:pt idx="11174">
                  <c:v>36651</c:v>
                </c:pt>
                <c:pt idx="11175">
                  <c:v>36652</c:v>
                </c:pt>
                <c:pt idx="11176">
                  <c:v>36653</c:v>
                </c:pt>
                <c:pt idx="11177">
                  <c:v>36654</c:v>
                </c:pt>
                <c:pt idx="11178">
                  <c:v>36655</c:v>
                </c:pt>
                <c:pt idx="11179">
                  <c:v>36656</c:v>
                </c:pt>
                <c:pt idx="11180">
                  <c:v>36657</c:v>
                </c:pt>
                <c:pt idx="11181">
                  <c:v>36658</c:v>
                </c:pt>
                <c:pt idx="11182">
                  <c:v>36659</c:v>
                </c:pt>
                <c:pt idx="11183">
                  <c:v>36660</c:v>
                </c:pt>
                <c:pt idx="11184">
                  <c:v>36661</c:v>
                </c:pt>
                <c:pt idx="11185">
                  <c:v>36662</c:v>
                </c:pt>
                <c:pt idx="11186">
                  <c:v>36663</c:v>
                </c:pt>
                <c:pt idx="11187">
                  <c:v>36664</c:v>
                </c:pt>
                <c:pt idx="11188">
                  <c:v>36665</c:v>
                </c:pt>
                <c:pt idx="11189">
                  <c:v>36666</c:v>
                </c:pt>
                <c:pt idx="11190">
                  <c:v>36667</c:v>
                </c:pt>
                <c:pt idx="11191">
                  <c:v>36668</c:v>
                </c:pt>
                <c:pt idx="11192">
                  <c:v>36669</c:v>
                </c:pt>
                <c:pt idx="11193">
                  <c:v>36670</c:v>
                </c:pt>
                <c:pt idx="11194">
                  <c:v>36671</c:v>
                </c:pt>
                <c:pt idx="11195">
                  <c:v>36672</c:v>
                </c:pt>
                <c:pt idx="11196">
                  <c:v>36673</c:v>
                </c:pt>
                <c:pt idx="11197">
                  <c:v>36674</c:v>
                </c:pt>
                <c:pt idx="11198">
                  <c:v>36675</c:v>
                </c:pt>
                <c:pt idx="11199">
                  <c:v>36676</c:v>
                </c:pt>
                <c:pt idx="11200">
                  <c:v>36677</c:v>
                </c:pt>
                <c:pt idx="11201">
                  <c:v>36678</c:v>
                </c:pt>
                <c:pt idx="11202">
                  <c:v>36679</c:v>
                </c:pt>
                <c:pt idx="11203">
                  <c:v>36680</c:v>
                </c:pt>
                <c:pt idx="11204">
                  <c:v>36681</c:v>
                </c:pt>
                <c:pt idx="11205">
                  <c:v>36682</c:v>
                </c:pt>
                <c:pt idx="11206">
                  <c:v>36683</c:v>
                </c:pt>
                <c:pt idx="11207">
                  <c:v>36684</c:v>
                </c:pt>
                <c:pt idx="11208">
                  <c:v>36685</c:v>
                </c:pt>
                <c:pt idx="11209">
                  <c:v>36686</c:v>
                </c:pt>
                <c:pt idx="11210">
                  <c:v>36687</c:v>
                </c:pt>
                <c:pt idx="11211">
                  <c:v>36688</c:v>
                </c:pt>
                <c:pt idx="11212">
                  <c:v>36689</c:v>
                </c:pt>
                <c:pt idx="11213">
                  <c:v>36690</c:v>
                </c:pt>
                <c:pt idx="11214">
                  <c:v>36691</c:v>
                </c:pt>
                <c:pt idx="11215">
                  <c:v>36692</c:v>
                </c:pt>
                <c:pt idx="11216">
                  <c:v>36693</c:v>
                </c:pt>
                <c:pt idx="11217">
                  <c:v>36694</c:v>
                </c:pt>
                <c:pt idx="11218">
                  <c:v>36695</c:v>
                </c:pt>
                <c:pt idx="11219">
                  <c:v>36696</c:v>
                </c:pt>
                <c:pt idx="11220">
                  <c:v>36697</c:v>
                </c:pt>
                <c:pt idx="11221">
                  <c:v>36698</c:v>
                </c:pt>
                <c:pt idx="11222">
                  <c:v>36699</c:v>
                </c:pt>
                <c:pt idx="11223">
                  <c:v>36700</c:v>
                </c:pt>
                <c:pt idx="11224">
                  <c:v>36701</c:v>
                </c:pt>
                <c:pt idx="11225">
                  <c:v>36702</c:v>
                </c:pt>
                <c:pt idx="11226">
                  <c:v>36703</c:v>
                </c:pt>
                <c:pt idx="11227">
                  <c:v>36704</c:v>
                </c:pt>
                <c:pt idx="11228">
                  <c:v>36705</c:v>
                </c:pt>
                <c:pt idx="11229">
                  <c:v>36706</c:v>
                </c:pt>
                <c:pt idx="11230">
                  <c:v>36707</c:v>
                </c:pt>
                <c:pt idx="11231">
                  <c:v>36708</c:v>
                </c:pt>
                <c:pt idx="11232">
                  <c:v>36709</c:v>
                </c:pt>
                <c:pt idx="11233">
                  <c:v>36710</c:v>
                </c:pt>
                <c:pt idx="11234">
                  <c:v>36711</c:v>
                </c:pt>
                <c:pt idx="11235">
                  <c:v>36712</c:v>
                </c:pt>
                <c:pt idx="11236">
                  <c:v>36713</c:v>
                </c:pt>
                <c:pt idx="11237">
                  <c:v>36714</c:v>
                </c:pt>
                <c:pt idx="11238">
                  <c:v>36715</c:v>
                </c:pt>
                <c:pt idx="11239">
                  <c:v>36716</c:v>
                </c:pt>
                <c:pt idx="11240">
                  <c:v>36717</c:v>
                </c:pt>
                <c:pt idx="11241">
                  <c:v>36718</c:v>
                </c:pt>
                <c:pt idx="11242">
                  <c:v>36719</c:v>
                </c:pt>
                <c:pt idx="11243">
                  <c:v>36720</c:v>
                </c:pt>
                <c:pt idx="11244">
                  <c:v>36721</c:v>
                </c:pt>
                <c:pt idx="11245">
                  <c:v>36722</c:v>
                </c:pt>
                <c:pt idx="11246">
                  <c:v>36723</c:v>
                </c:pt>
                <c:pt idx="11247">
                  <c:v>36724</c:v>
                </c:pt>
                <c:pt idx="11248">
                  <c:v>36725</c:v>
                </c:pt>
                <c:pt idx="11249">
                  <c:v>36726</c:v>
                </c:pt>
                <c:pt idx="11250">
                  <c:v>36727</c:v>
                </c:pt>
                <c:pt idx="11251">
                  <c:v>36728</c:v>
                </c:pt>
                <c:pt idx="11252">
                  <c:v>36729</c:v>
                </c:pt>
                <c:pt idx="11253">
                  <c:v>36730</c:v>
                </c:pt>
                <c:pt idx="11254">
                  <c:v>36731</c:v>
                </c:pt>
                <c:pt idx="11255">
                  <c:v>36732</c:v>
                </c:pt>
                <c:pt idx="11256">
                  <c:v>36733</c:v>
                </c:pt>
                <c:pt idx="11257">
                  <c:v>36734</c:v>
                </c:pt>
                <c:pt idx="11258">
                  <c:v>36735</c:v>
                </c:pt>
                <c:pt idx="11259">
                  <c:v>36736</c:v>
                </c:pt>
                <c:pt idx="11260">
                  <c:v>36737</c:v>
                </c:pt>
                <c:pt idx="11261">
                  <c:v>36738</c:v>
                </c:pt>
                <c:pt idx="11262">
                  <c:v>36739</c:v>
                </c:pt>
                <c:pt idx="11263">
                  <c:v>36740</c:v>
                </c:pt>
                <c:pt idx="11264">
                  <c:v>36741</c:v>
                </c:pt>
                <c:pt idx="11265">
                  <c:v>36742</c:v>
                </c:pt>
                <c:pt idx="11266">
                  <c:v>36743</c:v>
                </c:pt>
                <c:pt idx="11267">
                  <c:v>36744</c:v>
                </c:pt>
                <c:pt idx="11268">
                  <c:v>36745</c:v>
                </c:pt>
                <c:pt idx="11269">
                  <c:v>36746</c:v>
                </c:pt>
                <c:pt idx="11270">
                  <c:v>36747</c:v>
                </c:pt>
                <c:pt idx="11271">
                  <c:v>36748</c:v>
                </c:pt>
                <c:pt idx="11272">
                  <c:v>36749</c:v>
                </c:pt>
                <c:pt idx="11273">
                  <c:v>36750</c:v>
                </c:pt>
                <c:pt idx="11274">
                  <c:v>36751</c:v>
                </c:pt>
                <c:pt idx="11275">
                  <c:v>36752</c:v>
                </c:pt>
                <c:pt idx="11276">
                  <c:v>36753</c:v>
                </c:pt>
                <c:pt idx="11277">
                  <c:v>36754</c:v>
                </c:pt>
                <c:pt idx="11278">
                  <c:v>36755</c:v>
                </c:pt>
                <c:pt idx="11279">
                  <c:v>36756</c:v>
                </c:pt>
                <c:pt idx="11280">
                  <c:v>36757</c:v>
                </c:pt>
                <c:pt idx="11281">
                  <c:v>36758</c:v>
                </c:pt>
                <c:pt idx="11282">
                  <c:v>36759</c:v>
                </c:pt>
                <c:pt idx="11283">
                  <c:v>36760</c:v>
                </c:pt>
                <c:pt idx="11284">
                  <c:v>36761</c:v>
                </c:pt>
                <c:pt idx="11285">
                  <c:v>36762</c:v>
                </c:pt>
                <c:pt idx="11286">
                  <c:v>36763</c:v>
                </c:pt>
                <c:pt idx="11287">
                  <c:v>36764</c:v>
                </c:pt>
                <c:pt idx="11288">
                  <c:v>36765</c:v>
                </c:pt>
                <c:pt idx="11289">
                  <c:v>36766</c:v>
                </c:pt>
                <c:pt idx="11290">
                  <c:v>36767</c:v>
                </c:pt>
                <c:pt idx="11291">
                  <c:v>36768</c:v>
                </c:pt>
                <c:pt idx="11292">
                  <c:v>36769</c:v>
                </c:pt>
                <c:pt idx="11293">
                  <c:v>36770</c:v>
                </c:pt>
                <c:pt idx="11294">
                  <c:v>36771</c:v>
                </c:pt>
                <c:pt idx="11295">
                  <c:v>36772</c:v>
                </c:pt>
                <c:pt idx="11296">
                  <c:v>36773</c:v>
                </c:pt>
                <c:pt idx="11297">
                  <c:v>36774</c:v>
                </c:pt>
                <c:pt idx="11298">
                  <c:v>36775</c:v>
                </c:pt>
                <c:pt idx="11299">
                  <c:v>36776</c:v>
                </c:pt>
                <c:pt idx="11300">
                  <c:v>36777</c:v>
                </c:pt>
                <c:pt idx="11301">
                  <c:v>36778</c:v>
                </c:pt>
                <c:pt idx="11302">
                  <c:v>36779</c:v>
                </c:pt>
                <c:pt idx="11303">
                  <c:v>36780</c:v>
                </c:pt>
                <c:pt idx="11304">
                  <c:v>36781</c:v>
                </c:pt>
                <c:pt idx="11305">
                  <c:v>36782</c:v>
                </c:pt>
                <c:pt idx="11306">
                  <c:v>36783</c:v>
                </c:pt>
                <c:pt idx="11307">
                  <c:v>36784</c:v>
                </c:pt>
                <c:pt idx="11308">
                  <c:v>36785</c:v>
                </c:pt>
                <c:pt idx="11309">
                  <c:v>36786</c:v>
                </c:pt>
                <c:pt idx="11310">
                  <c:v>36787</c:v>
                </c:pt>
                <c:pt idx="11311">
                  <c:v>36788</c:v>
                </c:pt>
                <c:pt idx="11312">
                  <c:v>36789</c:v>
                </c:pt>
                <c:pt idx="11313">
                  <c:v>36790</c:v>
                </c:pt>
                <c:pt idx="11314">
                  <c:v>36791</c:v>
                </c:pt>
                <c:pt idx="11315">
                  <c:v>36792</c:v>
                </c:pt>
                <c:pt idx="11316">
                  <c:v>36793</c:v>
                </c:pt>
                <c:pt idx="11317">
                  <c:v>36794</c:v>
                </c:pt>
                <c:pt idx="11318">
                  <c:v>36795</c:v>
                </c:pt>
                <c:pt idx="11319">
                  <c:v>36796</c:v>
                </c:pt>
                <c:pt idx="11320">
                  <c:v>36797</c:v>
                </c:pt>
                <c:pt idx="11321">
                  <c:v>36798</c:v>
                </c:pt>
                <c:pt idx="11322">
                  <c:v>36799</c:v>
                </c:pt>
                <c:pt idx="11323">
                  <c:v>36800</c:v>
                </c:pt>
                <c:pt idx="11324">
                  <c:v>36801</c:v>
                </c:pt>
                <c:pt idx="11325">
                  <c:v>36802</c:v>
                </c:pt>
                <c:pt idx="11326">
                  <c:v>36803</c:v>
                </c:pt>
                <c:pt idx="11327">
                  <c:v>36804</c:v>
                </c:pt>
                <c:pt idx="11328">
                  <c:v>36805</c:v>
                </c:pt>
                <c:pt idx="11329">
                  <c:v>36806</c:v>
                </c:pt>
                <c:pt idx="11330">
                  <c:v>36807</c:v>
                </c:pt>
                <c:pt idx="11331">
                  <c:v>36808</c:v>
                </c:pt>
                <c:pt idx="11332">
                  <c:v>36809</c:v>
                </c:pt>
                <c:pt idx="11333">
                  <c:v>36810</c:v>
                </c:pt>
                <c:pt idx="11334">
                  <c:v>36811</c:v>
                </c:pt>
                <c:pt idx="11335">
                  <c:v>36812</c:v>
                </c:pt>
                <c:pt idx="11336">
                  <c:v>36813</c:v>
                </c:pt>
                <c:pt idx="11337">
                  <c:v>36814</c:v>
                </c:pt>
                <c:pt idx="11338">
                  <c:v>36815</c:v>
                </c:pt>
                <c:pt idx="11339">
                  <c:v>36816</c:v>
                </c:pt>
                <c:pt idx="11340">
                  <c:v>36817</c:v>
                </c:pt>
                <c:pt idx="11341">
                  <c:v>36818</c:v>
                </c:pt>
                <c:pt idx="11342">
                  <c:v>36819</c:v>
                </c:pt>
                <c:pt idx="11343">
                  <c:v>36820</c:v>
                </c:pt>
                <c:pt idx="11344">
                  <c:v>36821</c:v>
                </c:pt>
                <c:pt idx="11345">
                  <c:v>36822</c:v>
                </c:pt>
                <c:pt idx="11346">
                  <c:v>36823</c:v>
                </c:pt>
                <c:pt idx="11347">
                  <c:v>36824</c:v>
                </c:pt>
                <c:pt idx="11348">
                  <c:v>36825</c:v>
                </c:pt>
                <c:pt idx="11349">
                  <c:v>36826</c:v>
                </c:pt>
                <c:pt idx="11350">
                  <c:v>36827</c:v>
                </c:pt>
                <c:pt idx="11351">
                  <c:v>36828</c:v>
                </c:pt>
                <c:pt idx="11352">
                  <c:v>36829</c:v>
                </c:pt>
                <c:pt idx="11353">
                  <c:v>36830</c:v>
                </c:pt>
                <c:pt idx="11354">
                  <c:v>36831</c:v>
                </c:pt>
                <c:pt idx="11355">
                  <c:v>36832</c:v>
                </c:pt>
                <c:pt idx="11356">
                  <c:v>36833</c:v>
                </c:pt>
                <c:pt idx="11357">
                  <c:v>36834</c:v>
                </c:pt>
                <c:pt idx="11358">
                  <c:v>36835</c:v>
                </c:pt>
                <c:pt idx="11359">
                  <c:v>36836</c:v>
                </c:pt>
                <c:pt idx="11360">
                  <c:v>36837</c:v>
                </c:pt>
                <c:pt idx="11361">
                  <c:v>36838</c:v>
                </c:pt>
                <c:pt idx="11362">
                  <c:v>36839</c:v>
                </c:pt>
                <c:pt idx="11363">
                  <c:v>36840</c:v>
                </c:pt>
                <c:pt idx="11364">
                  <c:v>36841</c:v>
                </c:pt>
                <c:pt idx="11365">
                  <c:v>36842</c:v>
                </c:pt>
                <c:pt idx="11366">
                  <c:v>36843</c:v>
                </c:pt>
                <c:pt idx="11367">
                  <c:v>36844</c:v>
                </c:pt>
                <c:pt idx="11368">
                  <c:v>36845</c:v>
                </c:pt>
                <c:pt idx="11369">
                  <c:v>36846</c:v>
                </c:pt>
                <c:pt idx="11370">
                  <c:v>36847</c:v>
                </c:pt>
                <c:pt idx="11371">
                  <c:v>36848</c:v>
                </c:pt>
                <c:pt idx="11372">
                  <c:v>36849</c:v>
                </c:pt>
                <c:pt idx="11373">
                  <c:v>36850</c:v>
                </c:pt>
                <c:pt idx="11374">
                  <c:v>36851</c:v>
                </c:pt>
                <c:pt idx="11375">
                  <c:v>36852</c:v>
                </c:pt>
                <c:pt idx="11376">
                  <c:v>36853</c:v>
                </c:pt>
                <c:pt idx="11377">
                  <c:v>36854</c:v>
                </c:pt>
                <c:pt idx="11378">
                  <c:v>36855</c:v>
                </c:pt>
                <c:pt idx="11379">
                  <c:v>36856</c:v>
                </c:pt>
                <c:pt idx="11380">
                  <c:v>36857</c:v>
                </c:pt>
                <c:pt idx="11381">
                  <c:v>36858</c:v>
                </c:pt>
                <c:pt idx="11382">
                  <c:v>36859</c:v>
                </c:pt>
                <c:pt idx="11383">
                  <c:v>36860</c:v>
                </c:pt>
                <c:pt idx="11384">
                  <c:v>36861</c:v>
                </c:pt>
                <c:pt idx="11385">
                  <c:v>36862</c:v>
                </c:pt>
                <c:pt idx="11386">
                  <c:v>36863</c:v>
                </c:pt>
                <c:pt idx="11387">
                  <c:v>36864</c:v>
                </c:pt>
                <c:pt idx="11388">
                  <c:v>36865</c:v>
                </c:pt>
                <c:pt idx="11389">
                  <c:v>36866</c:v>
                </c:pt>
                <c:pt idx="11390">
                  <c:v>36867</c:v>
                </c:pt>
                <c:pt idx="11391">
                  <c:v>36868</c:v>
                </c:pt>
                <c:pt idx="11392">
                  <c:v>36869</c:v>
                </c:pt>
                <c:pt idx="11393">
                  <c:v>36870</c:v>
                </c:pt>
                <c:pt idx="11394">
                  <c:v>36871</c:v>
                </c:pt>
                <c:pt idx="11395">
                  <c:v>36872</c:v>
                </c:pt>
                <c:pt idx="11396">
                  <c:v>36873</c:v>
                </c:pt>
                <c:pt idx="11397">
                  <c:v>36874</c:v>
                </c:pt>
                <c:pt idx="11398">
                  <c:v>36875</c:v>
                </c:pt>
                <c:pt idx="11399">
                  <c:v>36876</c:v>
                </c:pt>
                <c:pt idx="11400">
                  <c:v>36877</c:v>
                </c:pt>
                <c:pt idx="11401">
                  <c:v>36878</c:v>
                </c:pt>
                <c:pt idx="11402">
                  <c:v>36879</c:v>
                </c:pt>
                <c:pt idx="11403">
                  <c:v>36880</c:v>
                </c:pt>
                <c:pt idx="11404">
                  <c:v>36881</c:v>
                </c:pt>
                <c:pt idx="11405">
                  <c:v>36882</c:v>
                </c:pt>
                <c:pt idx="11406">
                  <c:v>36883</c:v>
                </c:pt>
                <c:pt idx="11407">
                  <c:v>36884</c:v>
                </c:pt>
                <c:pt idx="11408">
                  <c:v>36885</c:v>
                </c:pt>
                <c:pt idx="11409">
                  <c:v>36886</c:v>
                </c:pt>
                <c:pt idx="11410">
                  <c:v>36887</c:v>
                </c:pt>
                <c:pt idx="11411">
                  <c:v>36888</c:v>
                </c:pt>
                <c:pt idx="11412">
                  <c:v>36889</c:v>
                </c:pt>
                <c:pt idx="11413">
                  <c:v>36890</c:v>
                </c:pt>
                <c:pt idx="11414">
                  <c:v>36891</c:v>
                </c:pt>
                <c:pt idx="11415">
                  <c:v>36892</c:v>
                </c:pt>
                <c:pt idx="11416">
                  <c:v>36893</c:v>
                </c:pt>
                <c:pt idx="11417">
                  <c:v>36894</c:v>
                </c:pt>
                <c:pt idx="11418">
                  <c:v>36895</c:v>
                </c:pt>
                <c:pt idx="11419">
                  <c:v>36896</c:v>
                </c:pt>
                <c:pt idx="11420">
                  <c:v>36897</c:v>
                </c:pt>
                <c:pt idx="11421">
                  <c:v>36898</c:v>
                </c:pt>
                <c:pt idx="11422">
                  <c:v>36899</c:v>
                </c:pt>
                <c:pt idx="11423">
                  <c:v>36900</c:v>
                </c:pt>
                <c:pt idx="11424">
                  <c:v>36901</c:v>
                </c:pt>
                <c:pt idx="11425">
                  <c:v>36902</c:v>
                </c:pt>
                <c:pt idx="11426">
                  <c:v>36903</c:v>
                </c:pt>
                <c:pt idx="11427">
                  <c:v>36904</c:v>
                </c:pt>
                <c:pt idx="11428">
                  <c:v>36905</c:v>
                </c:pt>
                <c:pt idx="11429">
                  <c:v>36906</c:v>
                </c:pt>
                <c:pt idx="11430">
                  <c:v>36907</c:v>
                </c:pt>
                <c:pt idx="11431">
                  <c:v>36908</c:v>
                </c:pt>
                <c:pt idx="11432">
                  <c:v>36909</c:v>
                </c:pt>
                <c:pt idx="11433">
                  <c:v>36910</c:v>
                </c:pt>
                <c:pt idx="11434">
                  <c:v>36911</c:v>
                </c:pt>
                <c:pt idx="11435">
                  <c:v>36912</c:v>
                </c:pt>
                <c:pt idx="11436">
                  <c:v>36913</c:v>
                </c:pt>
                <c:pt idx="11437">
                  <c:v>36914</c:v>
                </c:pt>
                <c:pt idx="11438">
                  <c:v>36915</c:v>
                </c:pt>
                <c:pt idx="11439">
                  <c:v>36916</c:v>
                </c:pt>
                <c:pt idx="11440">
                  <c:v>36917</c:v>
                </c:pt>
                <c:pt idx="11441">
                  <c:v>36918</c:v>
                </c:pt>
                <c:pt idx="11442">
                  <c:v>36919</c:v>
                </c:pt>
                <c:pt idx="11443">
                  <c:v>36920</c:v>
                </c:pt>
                <c:pt idx="11444">
                  <c:v>36921</c:v>
                </c:pt>
                <c:pt idx="11445">
                  <c:v>36922</c:v>
                </c:pt>
                <c:pt idx="11446">
                  <c:v>36923</c:v>
                </c:pt>
                <c:pt idx="11447">
                  <c:v>36924</c:v>
                </c:pt>
                <c:pt idx="11448">
                  <c:v>36925</c:v>
                </c:pt>
                <c:pt idx="11449">
                  <c:v>36926</c:v>
                </c:pt>
                <c:pt idx="11450">
                  <c:v>36927</c:v>
                </c:pt>
                <c:pt idx="11451">
                  <c:v>36928</c:v>
                </c:pt>
                <c:pt idx="11452">
                  <c:v>36929</c:v>
                </c:pt>
                <c:pt idx="11453">
                  <c:v>36930</c:v>
                </c:pt>
                <c:pt idx="11454">
                  <c:v>36931</c:v>
                </c:pt>
                <c:pt idx="11455">
                  <c:v>36932</c:v>
                </c:pt>
                <c:pt idx="11456">
                  <c:v>36933</c:v>
                </c:pt>
                <c:pt idx="11457">
                  <c:v>36934</c:v>
                </c:pt>
                <c:pt idx="11458">
                  <c:v>36935</c:v>
                </c:pt>
                <c:pt idx="11459">
                  <c:v>36936</c:v>
                </c:pt>
                <c:pt idx="11460">
                  <c:v>36937</c:v>
                </c:pt>
                <c:pt idx="11461">
                  <c:v>36938</c:v>
                </c:pt>
                <c:pt idx="11462">
                  <c:v>36939</c:v>
                </c:pt>
                <c:pt idx="11463">
                  <c:v>36940</c:v>
                </c:pt>
                <c:pt idx="11464">
                  <c:v>36941</c:v>
                </c:pt>
                <c:pt idx="11465">
                  <c:v>36942</c:v>
                </c:pt>
                <c:pt idx="11466">
                  <c:v>36943</c:v>
                </c:pt>
                <c:pt idx="11467">
                  <c:v>36944</c:v>
                </c:pt>
                <c:pt idx="11468">
                  <c:v>36945</c:v>
                </c:pt>
                <c:pt idx="11469">
                  <c:v>36946</c:v>
                </c:pt>
                <c:pt idx="11470">
                  <c:v>36947</c:v>
                </c:pt>
                <c:pt idx="11471">
                  <c:v>36948</c:v>
                </c:pt>
                <c:pt idx="11472">
                  <c:v>36949</c:v>
                </c:pt>
                <c:pt idx="11473">
                  <c:v>36950</c:v>
                </c:pt>
                <c:pt idx="11474">
                  <c:v>36951</c:v>
                </c:pt>
                <c:pt idx="11475">
                  <c:v>36952</c:v>
                </c:pt>
                <c:pt idx="11476">
                  <c:v>36953</c:v>
                </c:pt>
                <c:pt idx="11477">
                  <c:v>36954</c:v>
                </c:pt>
                <c:pt idx="11478">
                  <c:v>36955</c:v>
                </c:pt>
                <c:pt idx="11479">
                  <c:v>36956</c:v>
                </c:pt>
                <c:pt idx="11480">
                  <c:v>36957</c:v>
                </c:pt>
                <c:pt idx="11481">
                  <c:v>36958</c:v>
                </c:pt>
                <c:pt idx="11482">
                  <c:v>36959</c:v>
                </c:pt>
                <c:pt idx="11483">
                  <c:v>36960</c:v>
                </c:pt>
                <c:pt idx="11484">
                  <c:v>36961</c:v>
                </c:pt>
                <c:pt idx="11485">
                  <c:v>36962</c:v>
                </c:pt>
                <c:pt idx="11486">
                  <c:v>36963</c:v>
                </c:pt>
                <c:pt idx="11487">
                  <c:v>36964</c:v>
                </c:pt>
                <c:pt idx="11488">
                  <c:v>36965</c:v>
                </c:pt>
                <c:pt idx="11489">
                  <c:v>36966</c:v>
                </c:pt>
                <c:pt idx="11490">
                  <c:v>36967</c:v>
                </c:pt>
                <c:pt idx="11491">
                  <c:v>36968</c:v>
                </c:pt>
                <c:pt idx="11492">
                  <c:v>36969</c:v>
                </c:pt>
                <c:pt idx="11493">
                  <c:v>36970</c:v>
                </c:pt>
                <c:pt idx="11494">
                  <c:v>36971</c:v>
                </c:pt>
                <c:pt idx="11495">
                  <c:v>36972</c:v>
                </c:pt>
                <c:pt idx="11496">
                  <c:v>36973</c:v>
                </c:pt>
                <c:pt idx="11497">
                  <c:v>36974</c:v>
                </c:pt>
                <c:pt idx="11498">
                  <c:v>36975</c:v>
                </c:pt>
                <c:pt idx="11499">
                  <c:v>36976</c:v>
                </c:pt>
                <c:pt idx="11500">
                  <c:v>36977</c:v>
                </c:pt>
                <c:pt idx="11501">
                  <c:v>36978</c:v>
                </c:pt>
                <c:pt idx="11502">
                  <c:v>36979</c:v>
                </c:pt>
                <c:pt idx="11503">
                  <c:v>36980</c:v>
                </c:pt>
                <c:pt idx="11504">
                  <c:v>36981</c:v>
                </c:pt>
                <c:pt idx="11505">
                  <c:v>36982</c:v>
                </c:pt>
                <c:pt idx="11506">
                  <c:v>36983</c:v>
                </c:pt>
                <c:pt idx="11507">
                  <c:v>36984</c:v>
                </c:pt>
                <c:pt idx="11508">
                  <c:v>36985</c:v>
                </c:pt>
                <c:pt idx="11509">
                  <c:v>36986</c:v>
                </c:pt>
                <c:pt idx="11510">
                  <c:v>36987</c:v>
                </c:pt>
                <c:pt idx="11511">
                  <c:v>36988</c:v>
                </c:pt>
                <c:pt idx="11512">
                  <c:v>36989</c:v>
                </c:pt>
                <c:pt idx="11513">
                  <c:v>36990</c:v>
                </c:pt>
                <c:pt idx="11514">
                  <c:v>36991</c:v>
                </c:pt>
                <c:pt idx="11515">
                  <c:v>36992</c:v>
                </c:pt>
                <c:pt idx="11516">
                  <c:v>36993</c:v>
                </c:pt>
                <c:pt idx="11517">
                  <c:v>36994</c:v>
                </c:pt>
                <c:pt idx="11518">
                  <c:v>36995</c:v>
                </c:pt>
                <c:pt idx="11519">
                  <c:v>36996</c:v>
                </c:pt>
                <c:pt idx="11520">
                  <c:v>36997</c:v>
                </c:pt>
                <c:pt idx="11521">
                  <c:v>36998</c:v>
                </c:pt>
                <c:pt idx="11522">
                  <c:v>36999</c:v>
                </c:pt>
                <c:pt idx="11523">
                  <c:v>37000</c:v>
                </c:pt>
                <c:pt idx="11524">
                  <c:v>37001</c:v>
                </c:pt>
                <c:pt idx="11525">
                  <c:v>37002</c:v>
                </c:pt>
                <c:pt idx="11526">
                  <c:v>37003</c:v>
                </c:pt>
                <c:pt idx="11527">
                  <c:v>37004</c:v>
                </c:pt>
                <c:pt idx="11528">
                  <c:v>37005</c:v>
                </c:pt>
                <c:pt idx="11529">
                  <c:v>37006</c:v>
                </c:pt>
                <c:pt idx="11530">
                  <c:v>37007</c:v>
                </c:pt>
                <c:pt idx="11531">
                  <c:v>37008</c:v>
                </c:pt>
                <c:pt idx="11532">
                  <c:v>37009</c:v>
                </c:pt>
                <c:pt idx="11533">
                  <c:v>37010</c:v>
                </c:pt>
                <c:pt idx="11534">
                  <c:v>37011</c:v>
                </c:pt>
                <c:pt idx="11535">
                  <c:v>37012</c:v>
                </c:pt>
                <c:pt idx="11536">
                  <c:v>37013</c:v>
                </c:pt>
                <c:pt idx="11537">
                  <c:v>37014</c:v>
                </c:pt>
                <c:pt idx="11538">
                  <c:v>37015</c:v>
                </c:pt>
                <c:pt idx="11539">
                  <c:v>37016</c:v>
                </c:pt>
                <c:pt idx="11540">
                  <c:v>37017</c:v>
                </c:pt>
                <c:pt idx="11541">
                  <c:v>37018</c:v>
                </c:pt>
                <c:pt idx="11542">
                  <c:v>37019</c:v>
                </c:pt>
                <c:pt idx="11543">
                  <c:v>37020</c:v>
                </c:pt>
                <c:pt idx="11544">
                  <c:v>37021</c:v>
                </c:pt>
                <c:pt idx="11545">
                  <c:v>37022</c:v>
                </c:pt>
                <c:pt idx="11546">
                  <c:v>37023</c:v>
                </c:pt>
                <c:pt idx="11547">
                  <c:v>37024</c:v>
                </c:pt>
                <c:pt idx="11548">
                  <c:v>37025</c:v>
                </c:pt>
                <c:pt idx="11549">
                  <c:v>37026</c:v>
                </c:pt>
                <c:pt idx="11550">
                  <c:v>37027</c:v>
                </c:pt>
                <c:pt idx="11551">
                  <c:v>37028</c:v>
                </c:pt>
                <c:pt idx="11552">
                  <c:v>37029</c:v>
                </c:pt>
                <c:pt idx="11553">
                  <c:v>37030</c:v>
                </c:pt>
                <c:pt idx="11554">
                  <c:v>37031</c:v>
                </c:pt>
                <c:pt idx="11555">
                  <c:v>37032</c:v>
                </c:pt>
                <c:pt idx="11556">
                  <c:v>37033</c:v>
                </c:pt>
                <c:pt idx="11557">
                  <c:v>37034</c:v>
                </c:pt>
                <c:pt idx="11558">
                  <c:v>37035</c:v>
                </c:pt>
                <c:pt idx="11559">
                  <c:v>37036</c:v>
                </c:pt>
                <c:pt idx="11560">
                  <c:v>37037</c:v>
                </c:pt>
                <c:pt idx="11561">
                  <c:v>37038</c:v>
                </c:pt>
                <c:pt idx="11562">
                  <c:v>37039</c:v>
                </c:pt>
                <c:pt idx="11563">
                  <c:v>37040</c:v>
                </c:pt>
                <c:pt idx="11564">
                  <c:v>37041</c:v>
                </c:pt>
                <c:pt idx="11565">
                  <c:v>37042</c:v>
                </c:pt>
                <c:pt idx="11566">
                  <c:v>37043</c:v>
                </c:pt>
                <c:pt idx="11567">
                  <c:v>37044</c:v>
                </c:pt>
                <c:pt idx="11568">
                  <c:v>37045</c:v>
                </c:pt>
                <c:pt idx="11569">
                  <c:v>37046</c:v>
                </c:pt>
                <c:pt idx="11570">
                  <c:v>37047</c:v>
                </c:pt>
                <c:pt idx="11571">
                  <c:v>37048</c:v>
                </c:pt>
                <c:pt idx="11572">
                  <c:v>37049</c:v>
                </c:pt>
                <c:pt idx="11573">
                  <c:v>37050</c:v>
                </c:pt>
                <c:pt idx="11574">
                  <c:v>37051</c:v>
                </c:pt>
                <c:pt idx="11575">
                  <c:v>37052</c:v>
                </c:pt>
                <c:pt idx="11576">
                  <c:v>37053</c:v>
                </c:pt>
                <c:pt idx="11577">
                  <c:v>37054</c:v>
                </c:pt>
                <c:pt idx="11578">
                  <c:v>37055</c:v>
                </c:pt>
                <c:pt idx="11579">
                  <c:v>37056</c:v>
                </c:pt>
                <c:pt idx="11580">
                  <c:v>37057</c:v>
                </c:pt>
                <c:pt idx="11581">
                  <c:v>37058</c:v>
                </c:pt>
                <c:pt idx="11582">
                  <c:v>37059</c:v>
                </c:pt>
                <c:pt idx="11583">
                  <c:v>37060</c:v>
                </c:pt>
                <c:pt idx="11584">
                  <c:v>37061</c:v>
                </c:pt>
                <c:pt idx="11585">
                  <c:v>37062</c:v>
                </c:pt>
                <c:pt idx="11586">
                  <c:v>37063</c:v>
                </c:pt>
                <c:pt idx="11587">
                  <c:v>37064</c:v>
                </c:pt>
                <c:pt idx="11588">
                  <c:v>37065</c:v>
                </c:pt>
                <c:pt idx="11589">
                  <c:v>37066</c:v>
                </c:pt>
                <c:pt idx="11590">
                  <c:v>37067</c:v>
                </c:pt>
                <c:pt idx="11591">
                  <c:v>37068</c:v>
                </c:pt>
                <c:pt idx="11592">
                  <c:v>37069</c:v>
                </c:pt>
                <c:pt idx="11593">
                  <c:v>37070</c:v>
                </c:pt>
                <c:pt idx="11594">
                  <c:v>37071</c:v>
                </c:pt>
                <c:pt idx="11595">
                  <c:v>37072</c:v>
                </c:pt>
                <c:pt idx="11596">
                  <c:v>37073</c:v>
                </c:pt>
                <c:pt idx="11597">
                  <c:v>37074</c:v>
                </c:pt>
                <c:pt idx="11598">
                  <c:v>37075</c:v>
                </c:pt>
                <c:pt idx="11599">
                  <c:v>37076</c:v>
                </c:pt>
                <c:pt idx="11600">
                  <c:v>37077</c:v>
                </c:pt>
                <c:pt idx="11601">
                  <c:v>37078</c:v>
                </c:pt>
                <c:pt idx="11602">
                  <c:v>37079</c:v>
                </c:pt>
                <c:pt idx="11603">
                  <c:v>37080</c:v>
                </c:pt>
                <c:pt idx="11604">
                  <c:v>37081</c:v>
                </c:pt>
                <c:pt idx="11605">
                  <c:v>37082</c:v>
                </c:pt>
                <c:pt idx="11606">
                  <c:v>37083</c:v>
                </c:pt>
                <c:pt idx="11607">
                  <c:v>37084</c:v>
                </c:pt>
                <c:pt idx="11608">
                  <c:v>37085</c:v>
                </c:pt>
                <c:pt idx="11609">
                  <c:v>37086</c:v>
                </c:pt>
                <c:pt idx="11610">
                  <c:v>37087</c:v>
                </c:pt>
                <c:pt idx="11611">
                  <c:v>37088</c:v>
                </c:pt>
                <c:pt idx="11612">
                  <c:v>37089</c:v>
                </c:pt>
                <c:pt idx="11613">
                  <c:v>37090</c:v>
                </c:pt>
                <c:pt idx="11614">
                  <c:v>37091</c:v>
                </c:pt>
                <c:pt idx="11615">
                  <c:v>37092</c:v>
                </c:pt>
                <c:pt idx="11616">
                  <c:v>37093</c:v>
                </c:pt>
                <c:pt idx="11617">
                  <c:v>37094</c:v>
                </c:pt>
                <c:pt idx="11618">
                  <c:v>37095</c:v>
                </c:pt>
                <c:pt idx="11619">
                  <c:v>37096</c:v>
                </c:pt>
                <c:pt idx="11620">
                  <c:v>37097</c:v>
                </c:pt>
                <c:pt idx="11621">
                  <c:v>37098</c:v>
                </c:pt>
                <c:pt idx="11622">
                  <c:v>37099</c:v>
                </c:pt>
                <c:pt idx="11623">
                  <c:v>37100</c:v>
                </c:pt>
                <c:pt idx="11624">
                  <c:v>37101</c:v>
                </c:pt>
                <c:pt idx="11625">
                  <c:v>37102</c:v>
                </c:pt>
                <c:pt idx="11626">
                  <c:v>37103</c:v>
                </c:pt>
                <c:pt idx="11627">
                  <c:v>37104</c:v>
                </c:pt>
                <c:pt idx="11628">
                  <c:v>37105</c:v>
                </c:pt>
                <c:pt idx="11629">
                  <c:v>37106</c:v>
                </c:pt>
                <c:pt idx="11630">
                  <c:v>37107</c:v>
                </c:pt>
                <c:pt idx="11631">
                  <c:v>37108</c:v>
                </c:pt>
                <c:pt idx="11632">
                  <c:v>37109</c:v>
                </c:pt>
                <c:pt idx="11633">
                  <c:v>37110</c:v>
                </c:pt>
                <c:pt idx="11634">
                  <c:v>37111</c:v>
                </c:pt>
                <c:pt idx="11635">
                  <c:v>37112</c:v>
                </c:pt>
                <c:pt idx="11636">
                  <c:v>37113</c:v>
                </c:pt>
                <c:pt idx="11637">
                  <c:v>37114</c:v>
                </c:pt>
                <c:pt idx="11638">
                  <c:v>37115</c:v>
                </c:pt>
                <c:pt idx="11639">
                  <c:v>37116</c:v>
                </c:pt>
                <c:pt idx="11640">
                  <c:v>37117</c:v>
                </c:pt>
                <c:pt idx="11641">
                  <c:v>37118</c:v>
                </c:pt>
                <c:pt idx="11642">
                  <c:v>37119</c:v>
                </c:pt>
                <c:pt idx="11643">
                  <c:v>37120</c:v>
                </c:pt>
                <c:pt idx="11644">
                  <c:v>37121</c:v>
                </c:pt>
                <c:pt idx="11645">
                  <c:v>37122</c:v>
                </c:pt>
                <c:pt idx="11646">
                  <c:v>37123</c:v>
                </c:pt>
                <c:pt idx="11647">
                  <c:v>37124</c:v>
                </c:pt>
                <c:pt idx="11648">
                  <c:v>37125</c:v>
                </c:pt>
                <c:pt idx="11649">
                  <c:v>37126</c:v>
                </c:pt>
                <c:pt idx="11650">
                  <c:v>37127</c:v>
                </c:pt>
                <c:pt idx="11651">
                  <c:v>37128</c:v>
                </c:pt>
                <c:pt idx="11652">
                  <c:v>37129</c:v>
                </c:pt>
                <c:pt idx="11653">
                  <c:v>37130</c:v>
                </c:pt>
                <c:pt idx="11654">
                  <c:v>37131</c:v>
                </c:pt>
                <c:pt idx="11655">
                  <c:v>37132</c:v>
                </c:pt>
                <c:pt idx="11656">
                  <c:v>37133</c:v>
                </c:pt>
                <c:pt idx="11657">
                  <c:v>37134</c:v>
                </c:pt>
                <c:pt idx="11658">
                  <c:v>37135</c:v>
                </c:pt>
                <c:pt idx="11659">
                  <c:v>37136</c:v>
                </c:pt>
                <c:pt idx="11660">
                  <c:v>37137</c:v>
                </c:pt>
                <c:pt idx="11661">
                  <c:v>37138</c:v>
                </c:pt>
                <c:pt idx="11662">
                  <c:v>37139</c:v>
                </c:pt>
                <c:pt idx="11663">
                  <c:v>37140</c:v>
                </c:pt>
                <c:pt idx="11664">
                  <c:v>37141</c:v>
                </c:pt>
                <c:pt idx="11665">
                  <c:v>37142</c:v>
                </c:pt>
                <c:pt idx="11666">
                  <c:v>37143</c:v>
                </c:pt>
                <c:pt idx="11667">
                  <c:v>37144</c:v>
                </c:pt>
                <c:pt idx="11668">
                  <c:v>37145</c:v>
                </c:pt>
                <c:pt idx="11669">
                  <c:v>37146</c:v>
                </c:pt>
                <c:pt idx="11670">
                  <c:v>37147</c:v>
                </c:pt>
                <c:pt idx="11671">
                  <c:v>37148</c:v>
                </c:pt>
                <c:pt idx="11672">
                  <c:v>37149</c:v>
                </c:pt>
                <c:pt idx="11673">
                  <c:v>37150</c:v>
                </c:pt>
                <c:pt idx="11674">
                  <c:v>37151</c:v>
                </c:pt>
                <c:pt idx="11675">
                  <c:v>37152</c:v>
                </c:pt>
                <c:pt idx="11676">
                  <c:v>37153</c:v>
                </c:pt>
                <c:pt idx="11677">
                  <c:v>37154</c:v>
                </c:pt>
                <c:pt idx="11678">
                  <c:v>37155</c:v>
                </c:pt>
                <c:pt idx="11679">
                  <c:v>37156</c:v>
                </c:pt>
                <c:pt idx="11680">
                  <c:v>37157</c:v>
                </c:pt>
                <c:pt idx="11681">
                  <c:v>37158</c:v>
                </c:pt>
                <c:pt idx="11682">
                  <c:v>37159</c:v>
                </c:pt>
                <c:pt idx="11683">
                  <c:v>37160</c:v>
                </c:pt>
                <c:pt idx="11684">
                  <c:v>37161</c:v>
                </c:pt>
                <c:pt idx="11685">
                  <c:v>37162</c:v>
                </c:pt>
                <c:pt idx="11686">
                  <c:v>37163</c:v>
                </c:pt>
                <c:pt idx="11687">
                  <c:v>37164</c:v>
                </c:pt>
                <c:pt idx="11688">
                  <c:v>37165</c:v>
                </c:pt>
                <c:pt idx="11689">
                  <c:v>37166</c:v>
                </c:pt>
                <c:pt idx="11690">
                  <c:v>37167</c:v>
                </c:pt>
                <c:pt idx="11691">
                  <c:v>37168</c:v>
                </c:pt>
                <c:pt idx="11692">
                  <c:v>37169</c:v>
                </c:pt>
                <c:pt idx="11693">
                  <c:v>37170</c:v>
                </c:pt>
                <c:pt idx="11694">
                  <c:v>37171</c:v>
                </c:pt>
                <c:pt idx="11695">
                  <c:v>37172</c:v>
                </c:pt>
                <c:pt idx="11696">
                  <c:v>37173</c:v>
                </c:pt>
                <c:pt idx="11697">
                  <c:v>37174</c:v>
                </c:pt>
                <c:pt idx="11698">
                  <c:v>37175</c:v>
                </c:pt>
                <c:pt idx="11699">
                  <c:v>37176</c:v>
                </c:pt>
                <c:pt idx="11700">
                  <c:v>37177</c:v>
                </c:pt>
                <c:pt idx="11701">
                  <c:v>37178</c:v>
                </c:pt>
                <c:pt idx="11702">
                  <c:v>37179</c:v>
                </c:pt>
                <c:pt idx="11703">
                  <c:v>37180</c:v>
                </c:pt>
                <c:pt idx="11704">
                  <c:v>37181</c:v>
                </c:pt>
                <c:pt idx="11705">
                  <c:v>37182</c:v>
                </c:pt>
                <c:pt idx="11706">
                  <c:v>37183</c:v>
                </c:pt>
                <c:pt idx="11707">
                  <c:v>37184</c:v>
                </c:pt>
                <c:pt idx="11708">
                  <c:v>37185</c:v>
                </c:pt>
                <c:pt idx="11709">
                  <c:v>37186</c:v>
                </c:pt>
                <c:pt idx="11710">
                  <c:v>37187</c:v>
                </c:pt>
                <c:pt idx="11711">
                  <c:v>37188</c:v>
                </c:pt>
                <c:pt idx="11712">
                  <c:v>37189</c:v>
                </c:pt>
                <c:pt idx="11713">
                  <c:v>37190</c:v>
                </c:pt>
                <c:pt idx="11714">
                  <c:v>37191</c:v>
                </c:pt>
                <c:pt idx="11715">
                  <c:v>37192</c:v>
                </c:pt>
                <c:pt idx="11716">
                  <c:v>37193</c:v>
                </c:pt>
                <c:pt idx="11717">
                  <c:v>37194</c:v>
                </c:pt>
                <c:pt idx="11718">
                  <c:v>37195</c:v>
                </c:pt>
                <c:pt idx="11719">
                  <c:v>37196</c:v>
                </c:pt>
                <c:pt idx="11720">
                  <c:v>37197</c:v>
                </c:pt>
                <c:pt idx="11721">
                  <c:v>37198</c:v>
                </c:pt>
                <c:pt idx="11722">
                  <c:v>37199</c:v>
                </c:pt>
                <c:pt idx="11723">
                  <c:v>37200</c:v>
                </c:pt>
                <c:pt idx="11724">
                  <c:v>37201</c:v>
                </c:pt>
                <c:pt idx="11725">
                  <c:v>37202</c:v>
                </c:pt>
                <c:pt idx="11726">
                  <c:v>37203</c:v>
                </c:pt>
                <c:pt idx="11727">
                  <c:v>37204</c:v>
                </c:pt>
                <c:pt idx="11728">
                  <c:v>37205</c:v>
                </c:pt>
                <c:pt idx="11729">
                  <c:v>37206</c:v>
                </c:pt>
                <c:pt idx="11730">
                  <c:v>37207</c:v>
                </c:pt>
                <c:pt idx="11731">
                  <c:v>37208</c:v>
                </c:pt>
                <c:pt idx="11732">
                  <c:v>37209</c:v>
                </c:pt>
                <c:pt idx="11733">
                  <c:v>37210</c:v>
                </c:pt>
                <c:pt idx="11734">
                  <c:v>37211</c:v>
                </c:pt>
                <c:pt idx="11735">
                  <c:v>37212</c:v>
                </c:pt>
                <c:pt idx="11736">
                  <c:v>37213</c:v>
                </c:pt>
                <c:pt idx="11737">
                  <c:v>37214</c:v>
                </c:pt>
                <c:pt idx="11738">
                  <c:v>37215</c:v>
                </c:pt>
                <c:pt idx="11739">
                  <c:v>37216</c:v>
                </c:pt>
                <c:pt idx="11740">
                  <c:v>37217</c:v>
                </c:pt>
                <c:pt idx="11741">
                  <c:v>37218</c:v>
                </c:pt>
                <c:pt idx="11742">
                  <c:v>37219</c:v>
                </c:pt>
                <c:pt idx="11743">
                  <c:v>37220</c:v>
                </c:pt>
                <c:pt idx="11744">
                  <c:v>37221</c:v>
                </c:pt>
                <c:pt idx="11745">
                  <c:v>37222</c:v>
                </c:pt>
                <c:pt idx="11746">
                  <c:v>37223</c:v>
                </c:pt>
                <c:pt idx="11747">
                  <c:v>37224</c:v>
                </c:pt>
                <c:pt idx="11748">
                  <c:v>37225</c:v>
                </c:pt>
                <c:pt idx="11749">
                  <c:v>37226</c:v>
                </c:pt>
                <c:pt idx="11750">
                  <c:v>37227</c:v>
                </c:pt>
                <c:pt idx="11751">
                  <c:v>37228</c:v>
                </c:pt>
                <c:pt idx="11752">
                  <c:v>37229</c:v>
                </c:pt>
                <c:pt idx="11753">
                  <c:v>37230</c:v>
                </c:pt>
                <c:pt idx="11754">
                  <c:v>37231</c:v>
                </c:pt>
                <c:pt idx="11755">
                  <c:v>37232</c:v>
                </c:pt>
                <c:pt idx="11756">
                  <c:v>37233</c:v>
                </c:pt>
                <c:pt idx="11757">
                  <c:v>37234</c:v>
                </c:pt>
                <c:pt idx="11758">
                  <c:v>37235</c:v>
                </c:pt>
                <c:pt idx="11759">
                  <c:v>37236</c:v>
                </c:pt>
                <c:pt idx="11760">
                  <c:v>37237</c:v>
                </c:pt>
                <c:pt idx="11761">
                  <c:v>37238</c:v>
                </c:pt>
                <c:pt idx="11762">
                  <c:v>37239</c:v>
                </c:pt>
                <c:pt idx="11763">
                  <c:v>37240</c:v>
                </c:pt>
                <c:pt idx="11764">
                  <c:v>37241</c:v>
                </c:pt>
                <c:pt idx="11765">
                  <c:v>37242</c:v>
                </c:pt>
                <c:pt idx="11766">
                  <c:v>37243</c:v>
                </c:pt>
                <c:pt idx="11767">
                  <c:v>37244</c:v>
                </c:pt>
                <c:pt idx="11768">
                  <c:v>37245</c:v>
                </c:pt>
                <c:pt idx="11769">
                  <c:v>37246</c:v>
                </c:pt>
                <c:pt idx="11770">
                  <c:v>37247</c:v>
                </c:pt>
                <c:pt idx="11771">
                  <c:v>37248</c:v>
                </c:pt>
                <c:pt idx="11772">
                  <c:v>37249</c:v>
                </c:pt>
                <c:pt idx="11773">
                  <c:v>37250</c:v>
                </c:pt>
                <c:pt idx="11774">
                  <c:v>37251</c:v>
                </c:pt>
                <c:pt idx="11775">
                  <c:v>37252</c:v>
                </c:pt>
                <c:pt idx="11776">
                  <c:v>37253</c:v>
                </c:pt>
                <c:pt idx="11777">
                  <c:v>37254</c:v>
                </c:pt>
                <c:pt idx="11778">
                  <c:v>37255</c:v>
                </c:pt>
                <c:pt idx="11779">
                  <c:v>37256</c:v>
                </c:pt>
                <c:pt idx="11780">
                  <c:v>37257</c:v>
                </c:pt>
                <c:pt idx="11781">
                  <c:v>37258</c:v>
                </c:pt>
                <c:pt idx="11782">
                  <c:v>37259</c:v>
                </c:pt>
                <c:pt idx="11783">
                  <c:v>37260</c:v>
                </c:pt>
                <c:pt idx="11784">
                  <c:v>37261</c:v>
                </c:pt>
                <c:pt idx="11785">
                  <c:v>37262</c:v>
                </c:pt>
                <c:pt idx="11786">
                  <c:v>37263</c:v>
                </c:pt>
                <c:pt idx="11787">
                  <c:v>37264</c:v>
                </c:pt>
                <c:pt idx="11788">
                  <c:v>37265</c:v>
                </c:pt>
                <c:pt idx="11789">
                  <c:v>37266</c:v>
                </c:pt>
                <c:pt idx="11790">
                  <c:v>37267</c:v>
                </c:pt>
                <c:pt idx="11791">
                  <c:v>37268</c:v>
                </c:pt>
                <c:pt idx="11792">
                  <c:v>37269</c:v>
                </c:pt>
                <c:pt idx="11793">
                  <c:v>37270</c:v>
                </c:pt>
                <c:pt idx="11794">
                  <c:v>37271</c:v>
                </c:pt>
                <c:pt idx="11795">
                  <c:v>37272</c:v>
                </c:pt>
                <c:pt idx="11796">
                  <c:v>37273</c:v>
                </c:pt>
                <c:pt idx="11797">
                  <c:v>37274</c:v>
                </c:pt>
                <c:pt idx="11798">
                  <c:v>37275</c:v>
                </c:pt>
                <c:pt idx="11799">
                  <c:v>37276</c:v>
                </c:pt>
                <c:pt idx="11800">
                  <c:v>37277</c:v>
                </c:pt>
                <c:pt idx="11801">
                  <c:v>37278</c:v>
                </c:pt>
                <c:pt idx="11802">
                  <c:v>37279</c:v>
                </c:pt>
                <c:pt idx="11803">
                  <c:v>37280</c:v>
                </c:pt>
                <c:pt idx="11804">
                  <c:v>37281</c:v>
                </c:pt>
                <c:pt idx="11805">
                  <c:v>37282</c:v>
                </c:pt>
                <c:pt idx="11806">
                  <c:v>37283</c:v>
                </c:pt>
                <c:pt idx="11807">
                  <c:v>37284</c:v>
                </c:pt>
                <c:pt idx="11808">
                  <c:v>37285</c:v>
                </c:pt>
                <c:pt idx="11809">
                  <c:v>37286</c:v>
                </c:pt>
                <c:pt idx="11810">
                  <c:v>37287</c:v>
                </c:pt>
                <c:pt idx="11811">
                  <c:v>37288</c:v>
                </c:pt>
                <c:pt idx="11812">
                  <c:v>37289</c:v>
                </c:pt>
                <c:pt idx="11813">
                  <c:v>37290</c:v>
                </c:pt>
                <c:pt idx="11814">
                  <c:v>37291</c:v>
                </c:pt>
                <c:pt idx="11815">
                  <c:v>37292</c:v>
                </c:pt>
                <c:pt idx="11816">
                  <c:v>37293</c:v>
                </c:pt>
                <c:pt idx="11817">
                  <c:v>37294</c:v>
                </c:pt>
                <c:pt idx="11818">
                  <c:v>37295</c:v>
                </c:pt>
                <c:pt idx="11819">
                  <c:v>37296</c:v>
                </c:pt>
                <c:pt idx="11820">
                  <c:v>37297</c:v>
                </c:pt>
                <c:pt idx="11821">
                  <c:v>37298</c:v>
                </c:pt>
                <c:pt idx="11822">
                  <c:v>37299</c:v>
                </c:pt>
                <c:pt idx="11823">
                  <c:v>37300</c:v>
                </c:pt>
                <c:pt idx="11824">
                  <c:v>37301</c:v>
                </c:pt>
                <c:pt idx="11825">
                  <c:v>37302</c:v>
                </c:pt>
                <c:pt idx="11826">
                  <c:v>37303</c:v>
                </c:pt>
                <c:pt idx="11827">
                  <c:v>37304</c:v>
                </c:pt>
                <c:pt idx="11828">
                  <c:v>37305</c:v>
                </c:pt>
                <c:pt idx="11829">
                  <c:v>37306</c:v>
                </c:pt>
                <c:pt idx="11830">
                  <c:v>37307</c:v>
                </c:pt>
                <c:pt idx="11831">
                  <c:v>37308</c:v>
                </c:pt>
                <c:pt idx="11832">
                  <c:v>37309</c:v>
                </c:pt>
                <c:pt idx="11833">
                  <c:v>37310</c:v>
                </c:pt>
                <c:pt idx="11834">
                  <c:v>37311</c:v>
                </c:pt>
                <c:pt idx="11835">
                  <c:v>37312</c:v>
                </c:pt>
                <c:pt idx="11836">
                  <c:v>37313</c:v>
                </c:pt>
                <c:pt idx="11837">
                  <c:v>37314</c:v>
                </c:pt>
                <c:pt idx="11838">
                  <c:v>37315</c:v>
                </c:pt>
                <c:pt idx="11839">
                  <c:v>37316</c:v>
                </c:pt>
                <c:pt idx="11840">
                  <c:v>37317</c:v>
                </c:pt>
                <c:pt idx="11841">
                  <c:v>37318</c:v>
                </c:pt>
                <c:pt idx="11842">
                  <c:v>37319</c:v>
                </c:pt>
                <c:pt idx="11843">
                  <c:v>37320</c:v>
                </c:pt>
                <c:pt idx="11844">
                  <c:v>37321</c:v>
                </c:pt>
                <c:pt idx="11845">
                  <c:v>37322</c:v>
                </c:pt>
                <c:pt idx="11846">
                  <c:v>37323</c:v>
                </c:pt>
                <c:pt idx="11847">
                  <c:v>37324</c:v>
                </c:pt>
                <c:pt idx="11848">
                  <c:v>37325</c:v>
                </c:pt>
                <c:pt idx="11849">
                  <c:v>37326</c:v>
                </c:pt>
                <c:pt idx="11850">
                  <c:v>37327</c:v>
                </c:pt>
                <c:pt idx="11851">
                  <c:v>37328</c:v>
                </c:pt>
                <c:pt idx="11852">
                  <c:v>37329</c:v>
                </c:pt>
                <c:pt idx="11853">
                  <c:v>37330</c:v>
                </c:pt>
                <c:pt idx="11854">
                  <c:v>37331</c:v>
                </c:pt>
                <c:pt idx="11855">
                  <c:v>37332</c:v>
                </c:pt>
                <c:pt idx="11856">
                  <c:v>37333</c:v>
                </c:pt>
                <c:pt idx="11857">
                  <c:v>37334</c:v>
                </c:pt>
                <c:pt idx="11858">
                  <c:v>37335</c:v>
                </c:pt>
                <c:pt idx="11859">
                  <c:v>37336</c:v>
                </c:pt>
                <c:pt idx="11860">
                  <c:v>37337</c:v>
                </c:pt>
                <c:pt idx="11861">
                  <c:v>37338</c:v>
                </c:pt>
                <c:pt idx="11862">
                  <c:v>37339</c:v>
                </c:pt>
                <c:pt idx="11863">
                  <c:v>37340</c:v>
                </c:pt>
                <c:pt idx="11864">
                  <c:v>37341</c:v>
                </c:pt>
                <c:pt idx="11865">
                  <c:v>37342</c:v>
                </c:pt>
                <c:pt idx="11866">
                  <c:v>37343</c:v>
                </c:pt>
                <c:pt idx="11867">
                  <c:v>37344</c:v>
                </c:pt>
                <c:pt idx="11868">
                  <c:v>37345</c:v>
                </c:pt>
                <c:pt idx="11869">
                  <c:v>37346</c:v>
                </c:pt>
                <c:pt idx="11870">
                  <c:v>37347</c:v>
                </c:pt>
                <c:pt idx="11871">
                  <c:v>37348</c:v>
                </c:pt>
                <c:pt idx="11872">
                  <c:v>37349</c:v>
                </c:pt>
                <c:pt idx="11873">
                  <c:v>37350</c:v>
                </c:pt>
                <c:pt idx="11874">
                  <c:v>37351</c:v>
                </c:pt>
                <c:pt idx="11875">
                  <c:v>37352</c:v>
                </c:pt>
                <c:pt idx="11876">
                  <c:v>37353</c:v>
                </c:pt>
                <c:pt idx="11877">
                  <c:v>37354</c:v>
                </c:pt>
                <c:pt idx="11878">
                  <c:v>37355</c:v>
                </c:pt>
                <c:pt idx="11879">
                  <c:v>37356</c:v>
                </c:pt>
                <c:pt idx="11880">
                  <c:v>37357</c:v>
                </c:pt>
                <c:pt idx="11881">
                  <c:v>37358</c:v>
                </c:pt>
                <c:pt idx="11882">
                  <c:v>37359</c:v>
                </c:pt>
                <c:pt idx="11883">
                  <c:v>37360</c:v>
                </c:pt>
                <c:pt idx="11884">
                  <c:v>37361</c:v>
                </c:pt>
                <c:pt idx="11885">
                  <c:v>37362</c:v>
                </c:pt>
                <c:pt idx="11886">
                  <c:v>37363</c:v>
                </c:pt>
                <c:pt idx="11887">
                  <c:v>37364</c:v>
                </c:pt>
                <c:pt idx="11888">
                  <c:v>37365</c:v>
                </c:pt>
                <c:pt idx="11889">
                  <c:v>37366</c:v>
                </c:pt>
                <c:pt idx="11890">
                  <c:v>37367</c:v>
                </c:pt>
                <c:pt idx="11891">
                  <c:v>37368</c:v>
                </c:pt>
                <c:pt idx="11892">
                  <c:v>37369</c:v>
                </c:pt>
                <c:pt idx="11893">
                  <c:v>37370</c:v>
                </c:pt>
                <c:pt idx="11894">
                  <c:v>37371</c:v>
                </c:pt>
                <c:pt idx="11895">
                  <c:v>37372</c:v>
                </c:pt>
                <c:pt idx="11896">
                  <c:v>37373</c:v>
                </c:pt>
                <c:pt idx="11897">
                  <c:v>37374</c:v>
                </c:pt>
                <c:pt idx="11898">
                  <c:v>37375</c:v>
                </c:pt>
                <c:pt idx="11899">
                  <c:v>37376</c:v>
                </c:pt>
                <c:pt idx="11900">
                  <c:v>37377</c:v>
                </c:pt>
                <c:pt idx="11901">
                  <c:v>37378</c:v>
                </c:pt>
                <c:pt idx="11902">
                  <c:v>37379</c:v>
                </c:pt>
                <c:pt idx="11903">
                  <c:v>37380</c:v>
                </c:pt>
                <c:pt idx="11904">
                  <c:v>37381</c:v>
                </c:pt>
                <c:pt idx="11905">
                  <c:v>37382</c:v>
                </c:pt>
                <c:pt idx="11906">
                  <c:v>37383</c:v>
                </c:pt>
                <c:pt idx="11907">
                  <c:v>37384</c:v>
                </c:pt>
                <c:pt idx="11908">
                  <c:v>37385</c:v>
                </c:pt>
                <c:pt idx="11909">
                  <c:v>37386</c:v>
                </c:pt>
                <c:pt idx="11910">
                  <c:v>37387</c:v>
                </c:pt>
                <c:pt idx="11911">
                  <c:v>37388</c:v>
                </c:pt>
                <c:pt idx="11912">
                  <c:v>37389</c:v>
                </c:pt>
                <c:pt idx="11913">
                  <c:v>37390</c:v>
                </c:pt>
                <c:pt idx="11914">
                  <c:v>37391</c:v>
                </c:pt>
                <c:pt idx="11915">
                  <c:v>37392</c:v>
                </c:pt>
                <c:pt idx="11916">
                  <c:v>37393</c:v>
                </c:pt>
                <c:pt idx="11917">
                  <c:v>37394</c:v>
                </c:pt>
                <c:pt idx="11918">
                  <c:v>37395</c:v>
                </c:pt>
                <c:pt idx="11919">
                  <c:v>37396</c:v>
                </c:pt>
                <c:pt idx="11920">
                  <c:v>37397</c:v>
                </c:pt>
                <c:pt idx="11921">
                  <c:v>37398</c:v>
                </c:pt>
                <c:pt idx="11922">
                  <c:v>37399</c:v>
                </c:pt>
                <c:pt idx="11923">
                  <c:v>37400</c:v>
                </c:pt>
                <c:pt idx="11924">
                  <c:v>37401</c:v>
                </c:pt>
                <c:pt idx="11925">
                  <c:v>37402</c:v>
                </c:pt>
                <c:pt idx="11926">
                  <c:v>37403</c:v>
                </c:pt>
                <c:pt idx="11927">
                  <c:v>37404</c:v>
                </c:pt>
                <c:pt idx="11928">
                  <c:v>37405</c:v>
                </c:pt>
                <c:pt idx="11929">
                  <c:v>37406</c:v>
                </c:pt>
                <c:pt idx="11930">
                  <c:v>37407</c:v>
                </c:pt>
                <c:pt idx="11931">
                  <c:v>37408</c:v>
                </c:pt>
                <c:pt idx="11932">
                  <c:v>37409</c:v>
                </c:pt>
                <c:pt idx="11933">
                  <c:v>37410</c:v>
                </c:pt>
                <c:pt idx="11934">
                  <c:v>37411</c:v>
                </c:pt>
                <c:pt idx="11935">
                  <c:v>37412</c:v>
                </c:pt>
                <c:pt idx="11936">
                  <c:v>37413</c:v>
                </c:pt>
                <c:pt idx="11937">
                  <c:v>37414</c:v>
                </c:pt>
                <c:pt idx="11938">
                  <c:v>37415</c:v>
                </c:pt>
                <c:pt idx="11939">
                  <c:v>37416</c:v>
                </c:pt>
                <c:pt idx="11940">
                  <c:v>37417</c:v>
                </c:pt>
                <c:pt idx="11941">
                  <c:v>37418</c:v>
                </c:pt>
                <c:pt idx="11942">
                  <c:v>37419</c:v>
                </c:pt>
                <c:pt idx="11943">
                  <c:v>37420</c:v>
                </c:pt>
                <c:pt idx="11944">
                  <c:v>37421</c:v>
                </c:pt>
                <c:pt idx="11945">
                  <c:v>37422</c:v>
                </c:pt>
                <c:pt idx="11946">
                  <c:v>37423</c:v>
                </c:pt>
                <c:pt idx="11947">
                  <c:v>37424</c:v>
                </c:pt>
                <c:pt idx="11948">
                  <c:v>37425</c:v>
                </c:pt>
                <c:pt idx="11949">
                  <c:v>37426</c:v>
                </c:pt>
                <c:pt idx="11950">
                  <c:v>37427</c:v>
                </c:pt>
                <c:pt idx="11951">
                  <c:v>37428</c:v>
                </c:pt>
                <c:pt idx="11952">
                  <c:v>37429</c:v>
                </c:pt>
                <c:pt idx="11953">
                  <c:v>37430</c:v>
                </c:pt>
                <c:pt idx="11954">
                  <c:v>37431</c:v>
                </c:pt>
                <c:pt idx="11955">
                  <c:v>37432</c:v>
                </c:pt>
                <c:pt idx="11956">
                  <c:v>37433</c:v>
                </c:pt>
                <c:pt idx="11957">
                  <c:v>37434</c:v>
                </c:pt>
                <c:pt idx="11958">
                  <c:v>37435</c:v>
                </c:pt>
                <c:pt idx="11959">
                  <c:v>37436</c:v>
                </c:pt>
                <c:pt idx="11960">
                  <c:v>37437</c:v>
                </c:pt>
                <c:pt idx="11961">
                  <c:v>37438</c:v>
                </c:pt>
                <c:pt idx="11962">
                  <c:v>37439</c:v>
                </c:pt>
                <c:pt idx="11963">
                  <c:v>37440</c:v>
                </c:pt>
                <c:pt idx="11964">
                  <c:v>37441</c:v>
                </c:pt>
                <c:pt idx="11965">
                  <c:v>37442</c:v>
                </c:pt>
                <c:pt idx="11966">
                  <c:v>37443</c:v>
                </c:pt>
                <c:pt idx="11967">
                  <c:v>37444</c:v>
                </c:pt>
                <c:pt idx="11968">
                  <c:v>37445</c:v>
                </c:pt>
                <c:pt idx="11969">
                  <c:v>37446</c:v>
                </c:pt>
                <c:pt idx="11970">
                  <c:v>37447</c:v>
                </c:pt>
                <c:pt idx="11971">
                  <c:v>37448</c:v>
                </c:pt>
                <c:pt idx="11972">
                  <c:v>37449</c:v>
                </c:pt>
                <c:pt idx="11973">
                  <c:v>37450</c:v>
                </c:pt>
                <c:pt idx="11974">
                  <c:v>37451</c:v>
                </c:pt>
                <c:pt idx="11975">
                  <c:v>37452</c:v>
                </c:pt>
                <c:pt idx="11976">
                  <c:v>37453</c:v>
                </c:pt>
                <c:pt idx="11977">
                  <c:v>37454</c:v>
                </c:pt>
                <c:pt idx="11978">
                  <c:v>37455</c:v>
                </c:pt>
                <c:pt idx="11979">
                  <c:v>37456</c:v>
                </c:pt>
                <c:pt idx="11980">
                  <c:v>37457</c:v>
                </c:pt>
                <c:pt idx="11981">
                  <c:v>37458</c:v>
                </c:pt>
                <c:pt idx="11982">
                  <c:v>37459</c:v>
                </c:pt>
                <c:pt idx="11983">
                  <c:v>37460</c:v>
                </c:pt>
                <c:pt idx="11984">
                  <c:v>37461</c:v>
                </c:pt>
                <c:pt idx="11985">
                  <c:v>37462</c:v>
                </c:pt>
                <c:pt idx="11986">
                  <c:v>37463</c:v>
                </c:pt>
                <c:pt idx="11987">
                  <c:v>37464</c:v>
                </c:pt>
                <c:pt idx="11988">
                  <c:v>37465</c:v>
                </c:pt>
                <c:pt idx="11989">
                  <c:v>37466</c:v>
                </c:pt>
                <c:pt idx="11990">
                  <c:v>37467</c:v>
                </c:pt>
                <c:pt idx="11991">
                  <c:v>37468</c:v>
                </c:pt>
                <c:pt idx="11992">
                  <c:v>37469</c:v>
                </c:pt>
                <c:pt idx="11993">
                  <c:v>37470</c:v>
                </c:pt>
                <c:pt idx="11994">
                  <c:v>37471</c:v>
                </c:pt>
                <c:pt idx="11995">
                  <c:v>37472</c:v>
                </c:pt>
                <c:pt idx="11996">
                  <c:v>37473</c:v>
                </c:pt>
                <c:pt idx="11997">
                  <c:v>37474</c:v>
                </c:pt>
                <c:pt idx="11998">
                  <c:v>37475</c:v>
                </c:pt>
                <c:pt idx="11999">
                  <c:v>37476</c:v>
                </c:pt>
                <c:pt idx="12000">
                  <c:v>37477</c:v>
                </c:pt>
                <c:pt idx="12001">
                  <c:v>37478</c:v>
                </c:pt>
                <c:pt idx="12002">
                  <c:v>37479</c:v>
                </c:pt>
                <c:pt idx="12003">
                  <c:v>37480</c:v>
                </c:pt>
                <c:pt idx="12004">
                  <c:v>37481</c:v>
                </c:pt>
                <c:pt idx="12005">
                  <c:v>37482</c:v>
                </c:pt>
                <c:pt idx="12006">
                  <c:v>37483</c:v>
                </c:pt>
                <c:pt idx="12007">
                  <c:v>37484</c:v>
                </c:pt>
                <c:pt idx="12008">
                  <c:v>37485</c:v>
                </c:pt>
                <c:pt idx="12009">
                  <c:v>37486</c:v>
                </c:pt>
                <c:pt idx="12010">
                  <c:v>37487</c:v>
                </c:pt>
                <c:pt idx="12011">
                  <c:v>37488</c:v>
                </c:pt>
                <c:pt idx="12012">
                  <c:v>37489</c:v>
                </c:pt>
                <c:pt idx="12013">
                  <c:v>37490</c:v>
                </c:pt>
                <c:pt idx="12014">
                  <c:v>37491</c:v>
                </c:pt>
                <c:pt idx="12015">
                  <c:v>37492</c:v>
                </c:pt>
                <c:pt idx="12016">
                  <c:v>37493</c:v>
                </c:pt>
                <c:pt idx="12017">
                  <c:v>37494</c:v>
                </c:pt>
                <c:pt idx="12018">
                  <c:v>37495</c:v>
                </c:pt>
                <c:pt idx="12019">
                  <c:v>37496</c:v>
                </c:pt>
                <c:pt idx="12020">
                  <c:v>37497</c:v>
                </c:pt>
                <c:pt idx="12021">
                  <c:v>37498</c:v>
                </c:pt>
                <c:pt idx="12022">
                  <c:v>37499</c:v>
                </c:pt>
                <c:pt idx="12023">
                  <c:v>37500</c:v>
                </c:pt>
                <c:pt idx="12024">
                  <c:v>37501</c:v>
                </c:pt>
                <c:pt idx="12025">
                  <c:v>37502</c:v>
                </c:pt>
                <c:pt idx="12026">
                  <c:v>37503</c:v>
                </c:pt>
                <c:pt idx="12027">
                  <c:v>37504</c:v>
                </c:pt>
                <c:pt idx="12028">
                  <c:v>37505</c:v>
                </c:pt>
                <c:pt idx="12029">
                  <c:v>37506</c:v>
                </c:pt>
                <c:pt idx="12030">
                  <c:v>37507</c:v>
                </c:pt>
                <c:pt idx="12031">
                  <c:v>37508</c:v>
                </c:pt>
                <c:pt idx="12032">
                  <c:v>37509</c:v>
                </c:pt>
                <c:pt idx="12033">
                  <c:v>37510</c:v>
                </c:pt>
                <c:pt idx="12034">
                  <c:v>37511</c:v>
                </c:pt>
                <c:pt idx="12035">
                  <c:v>37512</c:v>
                </c:pt>
                <c:pt idx="12036">
                  <c:v>37513</c:v>
                </c:pt>
                <c:pt idx="12037">
                  <c:v>37514</c:v>
                </c:pt>
                <c:pt idx="12038">
                  <c:v>37515</c:v>
                </c:pt>
                <c:pt idx="12039">
                  <c:v>37516</c:v>
                </c:pt>
                <c:pt idx="12040">
                  <c:v>37517</c:v>
                </c:pt>
                <c:pt idx="12041">
                  <c:v>37518</c:v>
                </c:pt>
                <c:pt idx="12042">
                  <c:v>37519</c:v>
                </c:pt>
                <c:pt idx="12043">
                  <c:v>37520</c:v>
                </c:pt>
                <c:pt idx="12044">
                  <c:v>37521</c:v>
                </c:pt>
                <c:pt idx="12045">
                  <c:v>37522</c:v>
                </c:pt>
                <c:pt idx="12046">
                  <c:v>37523</c:v>
                </c:pt>
                <c:pt idx="12047">
                  <c:v>37524</c:v>
                </c:pt>
                <c:pt idx="12048">
                  <c:v>37525</c:v>
                </c:pt>
                <c:pt idx="12049">
                  <c:v>37526</c:v>
                </c:pt>
                <c:pt idx="12050">
                  <c:v>37527</c:v>
                </c:pt>
                <c:pt idx="12051">
                  <c:v>37528</c:v>
                </c:pt>
                <c:pt idx="12052">
                  <c:v>37529</c:v>
                </c:pt>
                <c:pt idx="12053">
                  <c:v>37530</c:v>
                </c:pt>
                <c:pt idx="12054">
                  <c:v>37531</c:v>
                </c:pt>
                <c:pt idx="12055">
                  <c:v>37532</c:v>
                </c:pt>
                <c:pt idx="12056">
                  <c:v>37533</c:v>
                </c:pt>
                <c:pt idx="12057">
                  <c:v>37534</c:v>
                </c:pt>
                <c:pt idx="12058">
                  <c:v>37535</c:v>
                </c:pt>
                <c:pt idx="12059">
                  <c:v>37536</c:v>
                </c:pt>
                <c:pt idx="12060">
                  <c:v>37537</c:v>
                </c:pt>
                <c:pt idx="12061">
                  <c:v>37538</c:v>
                </c:pt>
                <c:pt idx="12062">
                  <c:v>37539</c:v>
                </c:pt>
                <c:pt idx="12063">
                  <c:v>37540</c:v>
                </c:pt>
                <c:pt idx="12064">
                  <c:v>37541</c:v>
                </c:pt>
                <c:pt idx="12065">
                  <c:v>37542</c:v>
                </c:pt>
                <c:pt idx="12066">
                  <c:v>37543</c:v>
                </c:pt>
                <c:pt idx="12067">
                  <c:v>37544</c:v>
                </c:pt>
                <c:pt idx="12068">
                  <c:v>37545</c:v>
                </c:pt>
                <c:pt idx="12069">
                  <c:v>37546</c:v>
                </c:pt>
                <c:pt idx="12070">
                  <c:v>37547</c:v>
                </c:pt>
                <c:pt idx="12071">
                  <c:v>37548</c:v>
                </c:pt>
                <c:pt idx="12072">
                  <c:v>37549</c:v>
                </c:pt>
                <c:pt idx="12073">
                  <c:v>37550</c:v>
                </c:pt>
                <c:pt idx="12074">
                  <c:v>37551</c:v>
                </c:pt>
                <c:pt idx="12075">
                  <c:v>37552</c:v>
                </c:pt>
                <c:pt idx="12076">
                  <c:v>37553</c:v>
                </c:pt>
                <c:pt idx="12077">
                  <c:v>37554</c:v>
                </c:pt>
                <c:pt idx="12078">
                  <c:v>37555</c:v>
                </c:pt>
                <c:pt idx="12079">
                  <c:v>37556</c:v>
                </c:pt>
                <c:pt idx="12080">
                  <c:v>37557</c:v>
                </c:pt>
                <c:pt idx="12081">
                  <c:v>37558</c:v>
                </c:pt>
                <c:pt idx="12082">
                  <c:v>37559</c:v>
                </c:pt>
                <c:pt idx="12083">
                  <c:v>37560</c:v>
                </c:pt>
                <c:pt idx="12084">
                  <c:v>37561</c:v>
                </c:pt>
                <c:pt idx="12085">
                  <c:v>37562</c:v>
                </c:pt>
                <c:pt idx="12086">
                  <c:v>37563</c:v>
                </c:pt>
                <c:pt idx="12087">
                  <c:v>37564</c:v>
                </c:pt>
                <c:pt idx="12088">
                  <c:v>37565</c:v>
                </c:pt>
                <c:pt idx="12089">
                  <c:v>37566</c:v>
                </c:pt>
                <c:pt idx="12090">
                  <c:v>37567</c:v>
                </c:pt>
                <c:pt idx="12091">
                  <c:v>37568</c:v>
                </c:pt>
                <c:pt idx="12092">
                  <c:v>37569</c:v>
                </c:pt>
                <c:pt idx="12093">
                  <c:v>37570</c:v>
                </c:pt>
                <c:pt idx="12094">
                  <c:v>37571</c:v>
                </c:pt>
                <c:pt idx="12095">
                  <c:v>37572</c:v>
                </c:pt>
                <c:pt idx="12096">
                  <c:v>37573</c:v>
                </c:pt>
                <c:pt idx="12097">
                  <c:v>37574</c:v>
                </c:pt>
                <c:pt idx="12098">
                  <c:v>37575</c:v>
                </c:pt>
                <c:pt idx="12099">
                  <c:v>37576</c:v>
                </c:pt>
                <c:pt idx="12100">
                  <c:v>37577</c:v>
                </c:pt>
                <c:pt idx="12101">
                  <c:v>37578</c:v>
                </c:pt>
                <c:pt idx="12102">
                  <c:v>37579</c:v>
                </c:pt>
                <c:pt idx="12103">
                  <c:v>37580</c:v>
                </c:pt>
                <c:pt idx="12104">
                  <c:v>37581</c:v>
                </c:pt>
                <c:pt idx="12105">
                  <c:v>37582</c:v>
                </c:pt>
                <c:pt idx="12106">
                  <c:v>37583</c:v>
                </c:pt>
                <c:pt idx="12107">
                  <c:v>37584</c:v>
                </c:pt>
                <c:pt idx="12108">
                  <c:v>37585</c:v>
                </c:pt>
                <c:pt idx="12109">
                  <c:v>37586</c:v>
                </c:pt>
                <c:pt idx="12110">
                  <c:v>37587</c:v>
                </c:pt>
                <c:pt idx="12111">
                  <c:v>37588</c:v>
                </c:pt>
                <c:pt idx="12112">
                  <c:v>37589</c:v>
                </c:pt>
                <c:pt idx="12113">
                  <c:v>37590</c:v>
                </c:pt>
                <c:pt idx="12114">
                  <c:v>37591</c:v>
                </c:pt>
                <c:pt idx="12115">
                  <c:v>37592</c:v>
                </c:pt>
                <c:pt idx="12116">
                  <c:v>37593</c:v>
                </c:pt>
                <c:pt idx="12117">
                  <c:v>37594</c:v>
                </c:pt>
                <c:pt idx="12118">
                  <c:v>37595</c:v>
                </c:pt>
                <c:pt idx="12119">
                  <c:v>37596</c:v>
                </c:pt>
                <c:pt idx="12120">
                  <c:v>37597</c:v>
                </c:pt>
                <c:pt idx="12121">
                  <c:v>37598</c:v>
                </c:pt>
                <c:pt idx="12122">
                  <c:v>37599</c:v>
                </c:pt>
                <c:pt idx="12123">
                  <c:v>37600</c:v>
                </c:pt>
                <c:pt idx="12124">
                  <c:v>37601</c:v>
                </c:pt>
                <c:pt idx="12125">
                  <c:v>37602</c:v>
                </c:pt>
                <c:pt idx="12126">
                  <c:v>37603</c:v>
                </c:pt>
                <c:pt idx="12127">
                  <c:v>37604</c:v>
                </c:pt>
                <c:pt idx="12128">
                  <c:v>37605</c:v>
                </c:pt>
                <c:pt idx="12129">
                  <c:v>37606</c:v>
                </c:pt>
                <c:pt idx="12130">
                  <c:v>37607</c:v>
                </c:pt>
                <c:pt idx="12131">
                  <c:v>37608</c:v>
                </c:pt>
                <c:pt idx="12132">
                  <c:v>37609</c:v>
                </c:pt>
                <c:pt idx="12133">
                  <c:v>37610</c:v>
                </c:pt>
                <c:pt idx="12134">
                  <c:v>37611</c:v>
                </c:pt>
                <c:pt idx="12135">
                  <c:v>37612</c:v>
                </c:pt>
                <c:pt idx="12136">
                  <c:v>37613</c:v>
                </c:pt>
                <c:pt idx="12137">
                  <c:v>37614</c:v>
                </c:pt>
                <c:pt idx="12138">
                  <c:v>37615</c:v>
                </c:pt>
                <c:pt idx="12139">
                  <c:v>37616</c:v>
                </c:pt>
                <c:pt idx="12140">
                  <c:v>37617</c:v>
                </c:pt>
                <c:pt idx="12141">
                  <c:v>37618</c:v>
                </c:pt>
                <c:pt idx="12142">
                  <c:v>37619</c:v>
                </c:pt>
                <c:pt idx="12143">
                  <c:v>37620</c:v>
                </c:pt>
                <c:pt idx="12144">
                  <c:v>37621</c:v>
                </c:pt>
                <c:pt idx="12145">
                  <c:v>37622</c:v>
                </c:pt>
                <c:pt idx="12146">
                  <c:v>37623</c:v>
                </c:pt>
                <c:pt idx="12147">
                  <c:v>37624</c:v>
                </c:pt>
                <c:pt idx="12148">
                  <c:v>37625</c:v>
                </c:pt>
                <c:pt idx="12149">
                  <c:v>37626</c:v>
                </c:pt>
                <c:pt idx="12150">
                  <c:v>37627</c:v>
                </c:pt>
                <c:pt idx="12151">
                  <c:v>37628</c:v>
                </c:pt>
                <c:pt idx="12152">
                  <c:v>37629</c:v>
                </c:pt>
                <c:pt idx="12153">
                  <c:v>37630</c:v>
                </c:pt>
                <c:pt idx="12154">
                  <c:v>37631</c:v>
                </c:pt>
                <c:pt idx="12155">
                  <c:v>37632</c:v>
                </c:pt>
                <c:pt idx="12156">
                  <c:v>37633</c:v>
                </c:pt>
                <c:pt idx="12157">
                  <c:v>37634</c:v>
                </c:pt>
                <c:pt idx="12158">
                  <c:v>37635</c:v>
                </c:pt>
                <c:pt idx="12159">
                  <c:v>37636</c:v>
                </c:pt>
                <c:pt idx="12160">
                  <c:v>37637</c:v>
                </c:pt>
                <c:pt idx="12161">
                  <c:v>37638</c:v>
                </c:pt>
                <c:pt idx="12162">
                  <c:v>37639</c:v>
                </c:pt>
                <c:pt idx="12163">
                  <c:v>37640</c:v>
                </c:pt>
                <c:pt idx="12164">
                  <c:v>37641</c:v>
                </c:pt>
                <c:pt idx="12165">
                  <c:v>37642</c:v>
                </c:pt>
                <c:pt idx="12166">
                  <c:v>37643</c:v>
                </c:pt>
                <c:pt idx="12167">
                  <c:v>37644</c:v>
                </c:pt>
                <c:pt idx="12168">
                  <c:v>37645</c:v>
                </c:pt>
                <c:pt idx="12169">
                  <c:v>37646</c:v>
                </c:pt>
                <c:pt idx="12170">
                  <c:v>37647</c:v>
                </c:pt>
                <c:pt idx="12171">
                  <c:v>37648</c:v>
                </c:pt>
                <c:pt idx="12172">
                  <c:v>37649</c:v>
                </c:pt>
                <c:pt idx="12173">
                  <c:v>37650</c:v>
                </c:pt>
                <c:pt idx="12174">
                  <c:v>37651</c:v>
                </c:pt>
                <c:pt idx="12175">
                  <c:v>37652</c:v>
                </c:pt>
                <c:pt idx="12176">
                  <c:v>37653</c:v>
                </c:pt>
                <c:pt idx="12177">
                  <c:v>37654</c:v>
                </c:pt>
                <c:pt idx="12178">
                  <c:v>37655</c:v>
                </c:pt>
                <c:pt idx="12179">
                  <c:v>37656</c:v>
                </c:pt>
                <c:pt idx="12180">
                  <c:v>37657</c:v>
                </c:pt>
                <c:pt idx="12181">
                  <c:v>37658</c:v>
                </c:pt>
                <c:pt idx="12182">
                  <c:v>37659</c:v>
                </c:pt>
                <c:pt idx="12183">
                  <c:v>37660</c:v>
                </c:pt>
                <c:pt idx="12184">
                  <c:v>37661</c:v>
                </c:pt>
                <c:pt idx="12185">
                  <c:v>37662</c:v>
                </c:pt>
                <c:pt idx="12186">
                  <c:v>37663</c:v>
                </c:pt>
                <c:pt idx="12187">
                  <c:v>37664</c:v>
                </c:pt>
                <c:pt idx="12188">
                  <c:v>37665</c:v>
                </c:pt>
                <c:pt idx="12189">
                  <c:v>37666</c:v>
                </c:pt>
                <c:pt idx="12190">
                  <c:v>37667</c:v>
                </c:pt>
                <c:pt idx="12191">
                  <c:v>37668</c:v>
                </c:pt>
                <c:pt idx="12192">
                  <c:v>37669</c:v>
                </c:pt>
                <c:pt idx="12193">
                  <c:v>37670</c:v>
                </c:pt>
                <c:pt idx="12194">
                  <c:v>37671</c:v>
                </c:pt>
                <c:pt idx="12195">
                  <c:v>37672</c:v>
                </c:pt>
                <c:pt idx="12196">
                  <c:v>37673</c:v>
                </c:pt>
                <c:pt idx="12197">
                  <c:v>37674</c:v>
                </c:pt>
                <c:pt idx="12198">
                  <c:v>37675</c:v>
                </c:pt>
                <c:pt idx="12199">
                  <c:v>37676</c:v>
                </c:pt>
                <c:pt idx="12200">
                  <c:v>37677</c:v>
                </c:pt>
                <c:pt idx="12201">
                  <c:v>37678</c:v>
                </c:pt>
                <c:pt idx="12202">
                  <c:v>37679</c:v>
                </c:pt>
                <c:pt idx="12203">
                  <c:v>37680</c:v>
                </c:pt>
                <c:pt idx="12204">
                  <c:v>37681</c:v>
                </c:pt>
                <c:pt idx="12205">
                  <c:v>37682</c:v>
                </c:pt>
                <c:pt idx="12206">
                  <c:v>37683</c:v>
                </c:pt>
                <c:pt idx="12207">
                  <c:v>37684</c:v>
                </c:pt>
                <c:pt idx="12208">
                  <c:v>37685</c:v>
                </c:pt>
                <c:pt idx="12209">
                  <c:v>37686</c:v>
                </c:pt>
                <c:pt idx="12210">
                  <c:v>37687</c:v>
                </c:pt>
                <c:pt idx="12211">
                  <c:v>37688</c:v>
                </c:pt>
                <c:pt idx="12212">
                  <c:v>37689</c:v>
                </c:pt>
                <c:pt idx="12213">
                  <c:v>37690</c:v>
                </c:pt>
                <c:pt idx="12214">
                  <c:v>37691</c:v>
                </c:pt>
                <c:pt idx="12215">
                  <c:v>37692</c:v>
                </c:pt>
                <c:pt idx="12216">
                  <c:v>37693</c:v>
                </c:pt>
                <c:pt idx="12217">
                  <c:v>37694</c:v>
                </c:pt>
                <c:pt idx="12218">
                  <c:v>37695</c:v>
                </c:pt>
                <c:pt idx="12219">
                  <c:v>37696</c:v>
                </c:pt>
                <c:pt idx="12220">
                  <c:v>37697</c:v>
                </c:pt>
                <c:pt idx="12221">
                  <c:v>37698</c:v>
                </c:pt>
                <c:pt idx="12222">
                  <c:v>37699</c:v>
                </c:pt>
                <c:pt idx="12223">
                  <c:v>37700</c:v>
                </c:pt>
                <c:pt idx="12224">
                  <c:v>37701</c:v>
                </c:pt>
                <c:pt idx="12225">
                  <c:v>37702</c:v>
                </c:pt>
                <c:pt idx="12226">
                  <c:v>37703</c:v>
                </c:pt>
                <c:pt idx="12227">
                  <c:v>37704</c:v>
                </c:pt>
                <c:pt idx="12228">
                  <c:v>37705</c:v>
                </c:pt>
                <c:pt idx="12229">
                  <c:v>37706</c:v>
                </c:pt>
                <c:pt idx="12230">
                  <c:v>37707</c:v>
                </c:pt>
                <c:pt idx="12231">
                  <c:v>37708</c:v>
                </c:pt>
                <c:pt idx="12232">
                  <c:v>37709</c:v>
                </c:pt>
                <c:pt idx="12233">
                  <c:v>37710</c:v>
                </c:pt>
                <c:pt idx="12234">
                  <c:v>37711</c:v>
                </c:pt>
                <c:pt idx="12235">
                  <c:v>37712</c:v>
                </c:pt>
                <c:pt idx="12236">
                  <c:v>37713</c:v>
                </c:pt>
                <c:pt idx="12237">
                  <c:v>37714</c:v>
                </c:pt>
                <c:pt idx="12238">
                  <c:v>37715</c:v>
                </c:pt>
                <c:pt idx="12239">
                  <c:v>37716</c:v>
                </c:pt>
                <c:pt idx="12240">
                  <c:v>37717</c:v>
                </c:pt>
                <c:pt idx="12241">
                  <c:v>37718</c:v>
                </c:pt>
                <c:pt idx="12242">
                  <c:v>37719</c:v>
                </c:pt>
                <c:pt idx="12243">
                  <c:v>37720</c:v>
                </c:pt>
                <c:pt idx="12244">
                  <c:v>37721</c:v>
                </c:pt>
                <c:pt idx="12245">
                  <c:v>37722</c:v>
                </c:pt>
                <c:pt idx="12246">
                  <c:v>37723</c:v>
                </c:pt>
                <c:pt idx="12247">
                  <c:v>37724</c:v>
                </c:pt>
                <c:pt idx="12248">
                  <c:v>37725</c:v>
                </c:pt>
                <c:pt idx="12249">
                  <c:v>37726</c:v>
                </c:pt>
                <c:pt idx="12250">
                  <c:v>37727</c:v>
                </c:pt>
                <c:pt idx="12251">
                  <c:v>37728</c:v>
                </c:pt>
                <c:pt idx="12252">
                  <c:v>37729</c:v>
                </c:pt>
                <c:pt idx="12253">
                  <c:v>37730</c:v>
                </c:pt>
                <c:pt idx="12254">
                  <c:v>37731</c:v>
                </c:pt>
                <c:pt idx="12255">
                  <c:v>37732</c:v>
                </c:pt>
                <c:pt idx="12256">
                  <c:v>37733</c:v>
                </c:pt>
                <c:pt idx="12257">
                  <c:v>37734</c:v>
                </c:pt>
                <c:pt idx="12258">
                  <c:v>37735</c:v>
                </c:pt>
                <c:pt idx="12259">
                  <c:v>37736</c:v>
                </c:pt>
                <c:pt idx="12260">
                  <c:v>37737</c:v>
                </c:pt>
                <c:pt idx="12261">
                  <c:v>37738</c:v>
                </c:pt>
                <c:pt idx="12262">
                  <c:v>37739</c:v>
                </c:pt>
                <c:pt idx="12263">
                  <c:v>37740</c:v>
                </c:pt>
                <c:pt idx="12264">
                  <c:v>37741</c:v>
                </c:pt>
                <c:pt idx="12265">
                  <c:v>37742</c:v>
                </c:pt>
                <c:pt idx="12266">
                  <c:v>37743</c:v>
                </c:pt>
                <c:pt idx="12267">
                  <c:v>37744</c:v>
                </c:pt>
                <c:pt idx="12268">
                  <c:v>37745</c:v>
                </c:pt>
                <c:pt idx="12269">
                  <c:v>37746</c:v>
                </c:pt>
                <c:pt idx="12270">
                  <c:v>37747</c:v>
                </c:pt>
                <c:pt idx="12271">
                  <c:v>37748</c:v>
                </c:pt>
                <c:pt idx="12272">
                  <c:v>37749</c:v>
                </c:pt>
                <c:pt idx="12273">
                  <c:v>37750</c:v>
                </c:pt>
                <c:pt idx="12274">
                  <c:v>37751</c:v>
                </c:pt>
                <c:pt idx="12275">
                  <c:v>37752</c:v>
                </c:pt>
                <c:pt idx="12276">
                  <c:v>37753</c:v>
                </c:pt>
                <c:pt idx="12277">
                  <c:v>37754</c:v>
                </c:pt>
                <c:pt idx="12278">
                  <c:v>37755</c:v>
                </c:pt>
                <c:pt idx="12279">
                  <c:v>37756</c:v>
                </c:pt>
                <c:pt idx="12280">
                  <c:v>37757</c:v>
                </c:pt>
                <c:pt idx="12281">
                  <c:v>37758</c:v>
                </c:pt>
                <c:pt idx="12282">
                  <c:v>37759</c:v>
                </c:pt>
                <c:pt idx="12283">
                  <c:v>37760</c:v>
                </c:pt>
                <c:pt idx="12284">
                  <c:v>37761</c:v>
                </c:pt>
                <c:pt idx="12285">
                  <c:v>37762</c:v>
                </c:pt>
                <c:pt idx="12286">
                  <c:v>37763</c:v>
                </c:pt>
                <c:pt idx="12287">
                  <c:v>37764</c:v>
                </c:pt>
                <c:pt idx="12288">
                  <c:v>37765</c:v>
                </c:pt>
                <c:pt idx="12289">
                  <c:v>37766</c:v>
                </c:pt>
                <c:pt idx="12290">
                  <c:v>37767</c:v>
                </c:pt>
                <c:pt idx="12291">
                  <c:v>37768</c:v>
                </c:pt>
                <c:pt idx="12292">
                  <c:v>37769</c:v>
                </c:pt>
                <c:pt idx="12293">
                  <c:v>37770</c:v>
                </c:pt>
                <c:pt idx="12294">
                  <c:v>37771</c:v>
                </c:pt>
                <c:pt idx="12295">
                  <c:v>37772</c:v>
                </c:pt>
                <c:pt idx="12296">
                  <c:v>37773</c:v>
                </c:pt>
                <c:pt idx="12297">
                  <c:v>37774</c:v>
                </c:pt>
                <c:pt idx="12298">
                  <c:v>37775</c:v>
                </c:pt>
                <c:pt idx="12299">
                  <c:v>37776</c:v>
                </c:pt>
                <c:pt idx="12300">
                  <c:v>37777</c:v>
                </c:pt>
                <c:pt idx="12301">
                  <c:v>37778</c:v>
                </c:pt>
                <c:pt idx="12302">
                  <c:v>37779</c:v>
                </c:pt>
                <c:pt idx="12303">
                  <c:v>37780</c:v>
                </c:pt>
                <c:pt idx="12304">
                  <c:v>37781</c:v>
                </c:pt>
                <c:pt idx="12305">
                  <c:v>37782</c:v>
                </c:pt>
                <c:pt idx="12306">
                  <c:v>37783</c:v>
                </c:pt>
                <c:pt idx="12307">
                  <c:v>37784</c:v>
                </c:pt>
                <c:pt idx="12308">
                  <c:v>37785</c:v>
                </c:pt>
                <c:pt idx="12309">
                  <c:v>37786</c:v>
                </c:pt>
                <c:pt idx="12310">
                  <c:v>37787</c:v>
                </c:pt>
                <c:pt idx="12311">
                  <c:v>37788</c:v>
                </c:pt>
                <c:pt idx="12312">
                  <c:v>37789</c:v>
                </c:pt>
                <c:pt idx="12313">
                  <c:v>37790</c:v>
                </c:pt>
                <c:pt idx="12314">
                  <c:v>37791</c:v>
                </c:pt>
                <c:pt idx="12315">
                  <c:v>37792</c:v>
                </c:pt>
                <c:pt idx="12316">
                  <c:v>37793</c:v>
                </c:pt>
                <c:pt idx="12317">
                  <c:v>37794</c:v>
                </c:pt>
                <c:pt idx="12318">
                  <c:v>37795</c:v>
                </c:pt>
                <c:pt idx="12319">
                  <c:v>37796</c:v>
                </c:pt>
                <c:pt idx="12320">
                  <c:v>37797</c:v>
                </c:pt>
                <c:pt idx="12321">
                  <c:v>37798</c:v>
                </c:pt>
                <c:pt idx="12322">
                  <c:v>37799</c:v>
                </c:pt>
                <c:pt idx="12323">
                  <c:v>37800</c:v>
                </c:pt>
                <c:pt idx="12324">
                  <c:v>37801</c:v>
                </c:pt>
                <c:pt idx="12325">
                  <c:v>37802</c:v>
                </c:pt>
                <c:pt idx="12326">
                  <c:v>37803</c:v>
                </c:pt>
                <c:pt idx="12327">
                  <c:v>37804</c:v>
                </c:pt>
                <c:pt idx="12328">
                  <c:v>37805</c:v>
                </c:pt>
                <c:pt idx="12329">
                  <c:v>37806</c:v>
                </c:pt>
                <c:pt idx="12330">
                  <c:v>37807</c:v>
                </c:pt>
                <c:pt idx="12331">
                  <c:v>37808</c:v>
                </c:pt>
                <c:pt idx="12332">
                  <c:v>37809</c:v>
                </c:pt>
                <c:pt idx="12333">
                  <c:v>37810</c:v>
                </c:pt>
                <c:pt idx="12334">
                  <c:v>37811</c:v>
                </c:pt>
                <c:pt idx="12335">
                  <c:v>37812</c:v>
                </c:pt>
                <c:pt idx="12336">
                  <c:v>37813</c:v>
                </c:pt>
                <c:pt idx="12337">
                  <c:v>37814</c:v>
                </c:pt>
                <c:pt idx="12338">
                  <c:v>37815</c:v>
                </c:pt>
                <c:pt idx="12339">
                  <c:v>37816</c:v>
                </c:pt>
                <c:pt idx="12340">
                  <c:v>37817</c:v>
                </c:pt>
                <c:pt idx="12341">
                  <c:v>37818</c:v>
                </c:pt>
                <c:pt idx="12342">
                  <c:v>37819</c:v>
                </c:pt>
                <c:pt idx="12343">
                  <c:v>37820</c:v>
                </c:pt>
                <c:pt idx="12344">
                  <c:v>37821</c:v>
                </c:pt>
                <c:pt idx="12345">
                  <c:v>37822</c:v>
                </c:pt>
                <c:pt idx="12346">
                  <c:v>37823</c:v>
                </c:pt>
                <c:pt idx="12347">
                  <c:v>37824</c:v>
                </c:pt>
                <c:pt idx="12348">
                  <c:v>37825</c:v>
                </c:pt>
                <c:pt idx="12349">
                  <c:v>37826</c:v>
                </c:pt>
                <c:pt idx="12350">
                  <c:v>37827</c:v>
                </c:pt>
                <c:pt idx="12351">
                  <c:v>37828</c:v>
                </c:pt>
                <c:pt idx="12352">
                  <c:v>37829</c:v>
                </c:pt>
                <c:pt idx="12353">
                  <c:v>37830</c:v>
                </c:pt>
                <c:pt idx="12354">
                  <c:v>37831</c:v>
                </c:pt>
                <c:pt idx="12355">
                  <c:v>37832</c:v>
                </c:pt>
                <c:pt idx="12356">
                  <c:v>37833</c:v>
                </c:pt>
                <c:pt idx="12357">
                  <c:v>37834</c:v>
                </c:pt>
                <c:pt idx="12358">
                  <c:v>37835</c:v>
                </c:pt>
                <c:pt idx="12359">
                  <c:v>37836</c:v>
                </c:pt>
                <c:pt idx="12360">
                  <c:v>37837</c:v>
                </c:pt>
                <c:pt idx="12361">
                  <c:v>37838</c:v>
                </c:pt>
                <c:pt idx="12362">
                  <c:v>37839</c:v>
                </c:pt>
                <c:pt idx="12363">
                  <c:v>37840</c:v>
                </c:pt>
                <c:pt idx="12364">
                  <c:v>37841</c:v>
                </c:pt>
                <c:pt idx="12365">
                  <c:v>37842</c:v>
                </c:pt>
                <c:pt idx="12366">
                  <c:v>37843</c:v>
                </c:pt>
                <c:pt idx="12367">
                  <c:v>37844</c:v>
                </c:pt>
                <c:pt idx="12368">
                  <c:v>37845</c:v>
                </c:pt>
                <c:pt idx="12369">
                  <c:v>37846</c:v>
                </c:pt>
                <c:pt idx="12370">
                  <c:v>37847</c:v>
                </c:pt>
                <c:pt idx="12371">
                  <c:v>37848</c:v>
                </c:pt>
                <c:pt idx="12372">
                  <c:v>37849</c:v>
                </c:pt>
                <c:pt idx="12373">
                  <c:v>37850</c:v>
                </c:pt>
                <c:pt idx="12374">
                  <c:v>37851</c:v>
                </c:pt>
                <c:pt idx="12375">
                  <c:v>37852</c:v>
                </c:pt>
                <c:pt idx="12376">
                  <c:v>37853</c:v>
                </c:pt>
                <c:pt idx="12377">
                  <c:v>37854</c:v>
                </c:pt>
                <c:pt idx="12378">
                  <c:v>37855</c:v>
                </c:pt>
                <c:pt idx="12379">
                  <c:v>37856</c:v>
                </c:pt>
                <c:pt idx="12380">
                  <c:v>37857</c:v>
                </c:pt>
                <c:pt idx="12381">
                  <c:v>37858</c:v>
                </c:pt>
                <c:pt idx="12382">
                  <c:v>37859</c:v>
                </c:pt>
                <c:pt idx="12383">
                  <c:v>37860</c:v>
                </c:pt>
                <c:pt idx="12384">
                  <c:v>37861</c:v>
                </c:pt>
                <c:pt idx="12385">
                  <c:v>37862</c:v>
                </c:pt>
                <c:pt idx="12386">
                  <c:v>37863</c:v>
                </c:pt>
                <c:pt idx="12387">
                  <c:v>37864</c:v>
                </c:pt>
                <c:pt idx="12388">
                  <c:v>37865</c:v>
                </c:pt>
                <c:pt idx="12389">
                  <c:v>37866</c:v>
                </c:pt>
                <c:pt idx="12390">
                  <c:v>37867</c:v>
                </c:pt>
                <c:pt idx="12391">
                  <c:v>37868</c:v>
                </c:pt>
                <c:pt idx="12392">
                  <c:v>37869</c:v>
                </c:pt>
                <c:pt idx="12393">
                  <c:v>37870</c:v>
                </c:pt>
                <c:pt idx="12394">
                  <c:v>37871</c:v>
                </c:pt>
                <c:pt idx="12395">
                  <c:v>37872</c:v>
                </c:pt>
                <c:pt idx="12396">
                  <c:v>37873</c:v>
                </c:pt>
                <c:pt idx="12397">
                  <c:v>37874</c:v>
                </c:pt>
                <c:pt idx="12398">
                  <c:v>37875</c:v>
                </c:pt>
                <c:pt idx="12399">
                  <c:v>37876</c:v>
                </c:pt>
                <c:pt idx="12400">
                  <c:v>37877</c:v>
                </c:pt>
                <c:pt idx="12401">
                  <c:v>37878</c:v>
                </c:pt>
                <c:pt idx="12402">
                  <c:v>37879</c:v>
                </c:pt>
                <c:pt idx="12403">
                  <c:v>37880</c:v>
                </c:pt>
                <c:pt idx="12404">
                  <c:v>37881</c:v>
                </c:pt>
                <c:pt idx="12405">
                  <c:v>37882</c:v>
                </c:pt>
                <c:pt idx="12406">
                  <c:v>37883</c:v>
                </c:pt>
                <c:pt idx="12407">
                  <c:v>37884</c:v>
                </c:pt>
                <c:pt idx="12408">
                  <c:v>37885</c:v>
                </c:pt>
                <c:pt idx="12409">
                  <c:v>37886</c:v>
                </c:pt>
                <c:pt idx="12410">
                  <c:v>37887</c:v>
                </c:pt>
                <c:pt idx="12411">
                  <c:v>37888</c:v>
                </c:pt>
                <c:pt idx="12412">
                  <c:v>37889</c:v>
                </c:pt>
                <c:pt idx="12413">
                  <c:v>37890</c:v>
                </c:pt>
                <c:pt idx="12414">
                  <c:v>37891</c:v>
                </c:pt>
                <c:pt idx="12415">
                  <c:v>37892</c:v>
                </c:pt>
                <c:pt idx="12416">
                  <c:v>37893</c:v>
                </c:pt>
                <c:pt idx="12417">
                  <c:v>37894</c:v>
                </c:pt>
                <c:pt idx="12418">
                  <c:v>37895</c:v>
                </c:pt>
                <c:pt idx="12419">
                  <c:v>37896</c:v>
                </c:pt>
                <c:pt idx="12420">
                  <c:v>37897</c:v>
                </c:pt>
                <c:pt idx="12421">
                  <c:v>37898</c:v>
                </c:pt>
                <c:pt idx="12422">
                  <c:v>37899</c:v>
                </c:pt>
                <c:pt idx="12423">
                  <c:v>37900</c:v>
                </c:pt>
                <c:pt idx="12424">
                  <c:v>37901</c:v>
                </c:pt>
                <c:pt idx="12425">
                  <c:v>37902</c:v>
                </c:pt>
                <c:pt idx="12426">
                  <c:v>37903</c:v>
                </c:pt>
                <c:pt idx="12427">
                  <c:v>37904</c:v>
                </c:pt>
                <c:pt idx="12428">
                  <c:v>37905</c:v>
                </c:pt>
                <c:pt idx="12429">
                  <c:v>37906</c:v>
                </c:pt>
                <c:pt idx="12430">
                  <c:v>37907</c:v>
                </c:pt>
                <c:pt idx="12431">
                  <c:v>37908</c:v>
                </c:pt>
                <c:pt idx="12432">
                  <c:v>37909</c:v>
                </c:pt>
                <c:pt idx="12433">
                  <c:v>37910</c:v>
                </c:pt>
                <c:pt idx="12434">
                  <c:v>37911</c:v>
                </c:pt>
                <c:pt idx="12435">
                  <c:v>37912</c:v>
                </c:pt>
                <c:pt idx="12436">
                  <c:v>37913</c:v>
                </c:pt>
                <c:pt idx="12437">
                  <c:v>37914</c:v>
                </c:pt>
                <c:pt idx="12438">
                  <c:v>37915</c:v>
                </c:pt>
                <c:pt idx="12439">
                  <c:v>37916</c:v>
                </c:pt>
                <c:pt idx="12440">
                  <c:v>37917</c:v>
                </c:pt>
                <c:pt idx="12441">
                  <c:v>37918</c:v>
                </c:pt>
                <c:pt idx="12442">
                  <c:v>37919</c:v>
                </c:pt>
                <c:pt idx="12443">
                  <c:v>37920</c:v>
                </c:pt>
                <c:pt idx="12444">
                  <c:v>37921</c:v>
                </c:pt>
                <c:pt idx="12445">
                  <c:v>37922</c:v>
                </c:pt>
                <c:pt idx="12446">
                  <c:v>37923</c:v>
                </c:pt>
                <c:pt idx="12447">
                  <c:v>37924</c:v>
                </c:pt>
                <c:pt idx="12448">
                  <c:v>37925</c:v>
                </c:pt>
                <c:pt idx="12449">
                  <c:v>37926</c:v>
                </c:pt>
                <c:pt idx="12450">
                  <c:v>37927</c:v>
                </c:pt>
                <c:pt idx="12451">
                  <c:v>37928</c:v>
                </c:pt>
                <c:pt idx="12452">
                  <c:v>37929</c:v>
                </c:pt>
                <c:pt idx="12453">
                  <c:v>37930</c:v>
                </c:pt>
                <c:pt idx="12454">
                  <c:v>37931</c:v>
                </c:pt>
                <c:pt idx="12455">
                  <c:v>37932</c:v>
                </c:pt>
                <c:pt idx="12456">
                  <c:v>37933</c:v>
                </c:pt>
                <c:pt idx="12457">
                  <c:v>37934</c:v>
                </c:pt>
                <c:pt idx="12458">
                  <c:v>37935</c:v>
                </c:pt>
                <c:pt idx="12459">
                  <c:v>37936</c:v>
                </c:pt>
                <c:pt idx="12460">
                  <c:v>37937</c:v>
                </c:pt>
                <c:pt idx="12461">
                  <c:v>37938</c:v>
                </c:pt>
                <c:pt idx="12462">
                  <c:v>37939</c:v>
                </c:pt>
                <c:pt idx="12463">
                  <c:v>37940</c:v>
                </c:pt>
                <c:pt idx="12464">
                  <c:v>37941</c:v>
                </c:pt>
                <c:pt idx="12465">
                  <c:v>37942</c:v>
                </c:pt>
                <c:pt idx="12466">
                  <c:v>37943</c:v>
                </c:pt>
                <c:pt idx="12467">
                  <c:v>37944</c:v>
                </c:pt>
                <c:pt idx="12468">
                  <c:v>37945</c:v>
                </c:pt>
                <c:pt idx="12469">
                  <c:v>37946</c:v>
                </c:pt>
                <c:pt idx="12470">
                  <c:v>37947</c:v>
                </c:pt>
                <c:pt idx="12471">
                  <c:v>37948</c:v>
                </c:pt>
                <c:pt idx="12472">
                  <c:v>37949</c:v>
                </c:pt>
                <c:pt idx="12473">
                  <c:v>37950</c:v>
                </c:pt>
                <c:pt idx="12474">
                  <c:v>37951</c:v>
                </c:pt>
                <c:pt idx="12475">
                  <c:v>37952</c:v>
                </c:pt>
                <c:pt idx="12476">
                  <c:v>37953</c:v>
                </c:pt>
                <c:pt idx="12477">
                  <c:v>37954</c:v>
                </c:pt>
                <c:pt idx="12478">
                  <c:v>37955</c:v>
                </c:pt>
                <c:pt idx="12479">
                  <c:v>37956</c:v>
                </c:pt>
                <c:pt idx="12480">
                  <c:v>37957</c:v>
                </c:pt>
                <c:pt idx="12481">
                  <c:v>37958</c:v>
                </c:pt>
                <c:pt idx="12482">
                  <c:v>37959</c:v>
                </c:pt>
                <c:pt idx="12483">
                  <c:v>37960</c:v>
                </c:pt>
                <c:pt idx="12484">
                  <c:v>37961</c:v>
                </c:pt>
                <c:pt idx="12485">
                  <c:v>37962</c:v>
                </c:pt>
                <c:pt idx="12486">
                  <c:v>37963</c:v>
                </c:pt>
                <c:pt idx="12487">
                  <c:v>37964</c:v>
                </c:pt>
                <c:pt idx="12488">
                  <c:v>37965</c:v>
                </c:pt>
                <c:pt idx="12489">
                  <c:v>37966</c:v>
                </c:pt>
                <c:pt idx="12490">
                  <c:v>37967</c:v>
                </c:pt>
                <c:pt idx="12491">
                  <c:v>37968</c:v>
                </c:pt>
                <c:pt idx="12492">
                  <c:v>37969</c:v>
                </c:pt>
                <c:pt idx="12493">
                  <c:v>37970</c:v>
                </c:pt>
                <c:pt idx="12494">
                  <c:v>37971</c:v>
                </c:pt>
                <c:pt idx="12495">
                  <c:v>37972</c:v>
                </c:pt>
                <c:pt idx="12496">
                  <c:v>37973</c:v>
                </c:pt>
                <c:pt idx="12497">
                  <c:v>37974</c:v>
                </c:pt>
                <c:pt idx="12498">
                  <c:v>37975</c:v>
                </c:pt>
                <c:pt idx="12499">
                  <c:v>37976</c:v>
                </c:pt>
                <c:pt idx="12500">
                  <c:v>37977</c:v>
                </c:pt>
                <c:pt idx="12501">
                  <c:v>37978</c:v>
                </c:pt>
                <c:pt idx="12502">
                  <c:v>37979</c:v>
                </c:pt>
                <c:pt idx="12503">
                  <c:v>37980</c:v>
                </c:pt>
                <c:pt idx="12504">
                  <c:v>37981</c:v>
                </c:pt>
                <c:pt idx="12505">
                  <c:v>37982</c:v>
                </c:pt>
                <c:pt idx="12506">
                  <c:v>37983</c:v>
                </c:pt>
                <c:pt idx="12507">
                  <c:v>37984</c:v>
                </c:pt>
                <c:pt idx="12508">
                  <c:v>37985</c:v>
                </c:pt>
                <c:pt idx="12509">
                  <c:v>37986</c:v>
                </c:pt>
                <c:pt idx="12510">
                  <c:v>37987</c:v>
                </c:pt>
                <c:pt idx="12511">
                  <c:v>37988</c:v>
                </c:pt>
                <c:pt idx="12512">
                  <c:v>37989</c:v>
                </c:pt>
                <c:pt idx="12513">
                  <c:v>37990</c:v>
                </c:pt>
                <c:pt idx="12514">
                  <c:v>37991</c:v>
                </c:pt>
                <c:pt idx="12515">
                  <c:v>37992</c:v>
                </c:pt>
                <c:pt idx="12516">
                  <c:v>37993</c:v>
                </c:pt>
                <c:pt idx="12517">
                  <c:v>37994</c:v>
                </c:pt>
                <c:pt idx="12518">
                  <c:v>37995</c:v>
                </c:pt>
                <c:pt idx="12519">
                  <c:v>37996</c:v>
                </c:pt>
                <c:pt idx="12520">
                  <c:v>37997</c:v>
                </c:pt>
                <c:pt idx="12521">
                  <c:v>37998</c:v>
                </c:pt>
                <c:pt idx="12522">
                  <c:v>37999</c:v>
                </c:pt>
                <c:pt idx="12523">
                  <c:v>38000</c:v>
                </c:pt>
                <c:pt idx="12524">
                  <c:v>38001</c:v>
                </c:pt>
                <c:pt idx="12525">
                  <c:v>38002</c:v>
                </c:pt>
                <c:pt idx="12526">
                  <c:v>38003</c:v>
                </c:pt>
                <c:pt idx="12527">
                  <c:v>38004</c:v>
                </c:pt>
                <c:pt idx="12528">
                  <c:v>38005</c:v>
                </c:pt>
                <c:pt idx="12529">
                  <c:v>38006</c:v>
                </c:pt>
                <c:pt idx="12530">
                  <c:v>38007</c:v>
                </c:pt>
                <c:pt idx="12531">
                  <c:v>38008</c:v>
                </c:pt>
                <c:pt idx="12532">
                  <c:v>38009</c:v>
                </c:pt>
                <c:pt idx="12533">
                  <c:v>38010</c:v>
                </c:pt>
                <c:pt idx="12534">
                  <c:v>38011</c:v>
                </c:pt>
                <c:pt idx="12535">
                  <c:v>38012</c:v>
                </c:pt>
                <c:pt idx="12536">
                  <c:v>38013</c:v>
                </c:pt>
                <c:pt idx="12537">
                  <c:v>38014</c:v>
                </c:pt>
                <c:pt idx="12538">
                  <c:v>38015</c:v>
                </c:pt>
                <c:pt idx="12539">
                  <c:v>38016</c:v>
                </c:pt>
                <c:pt idx="12540">
                  <c:v>38017</c:v>
                </c:pt>
                <c:pt idx="12541">
                  <c:v>38018</c:v>
                </c:pt>
                <c:pt idx="12542">
                  <c:v>38019</c:v>
                </c:pt>
                <c:pt idx="12543">
                  <c:v>38020</c:v>
                </c:pt>
                <c:pt idx="12544">
                  <c:v>38021</c:v>
                </c:pt>
                <c:pt idx="12545">
                  <c:v>38022</c:v>
                </c:pt>
                <c:pt idx="12546">
                  <c:v>38023</c:v>
                </c:pt>
                <c:pt idx="12547">
                  <c:v>38024</c:v>
                </c:pt>
                <c:pt idx="12548">
                  <c:v>38025</c:v>
                </c:pt>
                <c:pt idx="12549">
                  <c:v>38026</c:v>
                </c:pt>
                <c:pt idx="12550">
                  <c:v>38027</c:v>
                </c:pt>
                <c:pt idx="12551">
                  <c:v>38028</c:v>
                </c:pt>
                <c:pt idx="12552">
                  <c:v>38029</c:v>
                </c:pt>
                <c:pt idx="12553">
                  <c:v>38030</c:v>
                </c:pt>
                <c:pt idx="12554">
                  <c:v>38031</c:v>
                </c:pt>
                <c:pt idx="12555">
                  <c:v>38032</c:v>
                </c:pt>
                <c:pt idx="12556">
                  <c:v>38033</c:v>
                </c:pt>
                <c:pt idx="12557">
                  <c:v>38034</c:v>
                </c:pt>
                <c:pt idx="12558">
                  <c:v>38035</c:v>
                </c:pt>
                <c:pt idx="12559">
                  <c:v>38036</c:v>
                </c:pt>
                <c:pt idx="12560">
                  <c:v>38037</c:v>
                </c:pt>
                <c:pt idx="12561">
                  <c:v>38038</c:v>
                </c:pt>
                <c:pt idx="12562">
                  <c:v>38039</c:v>
                </c:pt>
                <c:pt idx="12563">
                  <c:v>38040</c:v>
                </c:pt>
                <c:pt idx="12564">
                  <c:v>38041</c:v>
                </c:pt>
                <c:pt idx="12565">
                  <c:v>38042</c:v>
                </c:pt>
                <c:pt idx="12566">
                  <c:v>38043</c:v>
                </c:pt>
                <c:pt idx="12567">
                  <c:v>38044</c:v>
                </c:pt>
                <c:pt idx="12568">
                  <c:v>38045</c:v>
                </c:pt>
                <c:pt idx="12569">
                  <c:v>38046</c:v>
                </c:pt>
                <c:pt idx="12570">
                  <c:v>38047</c:v>
                </c:pt>
                <c:pt idx="12571">
                  <c:v>38048</c:v>
                </c:pt>
                <c:pt idx="12572">
                  <c:v>38049</c:v>
                </c:pt>
                <c:pt idx="12573">
                  <c:v>38050</c:v>
                </c:pt>
                <c:pt idx="12574">
                  <c:v>38051</c:v>
                </c:pt>
                <c:pt idx="12575">
                  <c:v>38052</c:v>
                </c:pt>
                <c:pt idx="12576">
                  <c:v>38053</c:v>
                </c:pt>
                <c:pt idx="12577">
                  <c:v>38054</c:v>
                </c:pt>
                <c:pt idx="12578">
                  <c:v>38055</c:v>
                </c:pt>
                <c:pt idx="12579">
                  <c:v>38056</c:v>
                </c:pt>
                <c:pt idx="12580">
                  <c:v>38057</c:v>
                </c:pt>
                <c:pt idx="12581">
                  <c:v>38058</c:v>
                </c:pt>
                <c:pt idx="12582">
                  <c:v>38059</c:v>
                </c:pt>
                <c:pt idx="12583">
                  <c:v>38060</c:v>
                </c:pt>
                <c:pt idx="12584">
                  <c:v>38061</c:v>
                </c:pt>
                <c:pt idx="12585">
                  <c:v>38062</c:v>
                </c:pt>
                <c:pt idx="12586">
                  <c:v>38063</c:v>
                </c:pt>
                <c:pt idx="12587">
                  <c:v>38064</c:v>
                </c:pt>
                <c:pt idx="12588">
                  <c:v>38065</c:v>
                </c:pt>
                <c:pt idx="12589">
                  <c:v>38066</c:v>
                </c:pt>
                <c:pt idx="12590">
                  <c:v>38067</c:v>
                </c:pt>
                <c:pt idx="12591">
                  <c:v>38068</c:v>
                </c:pt>
                <c:pt idx="12592">
                  <c:v>38069</c:v>
                </c:pt>
                <c:pt idx="12593">
                  <c:v>38070</c:v>
                </c:pt>
                <c:pt idx="12594">
                  <c:v>38071</c:v>
                </c:pt>
                <c:pt idx="12595">
                  <c:v>38072</c:v>
                </c:pt>
                <c:pt idx="12596">
                  <c:v>38073</c:v>
                </c:pt>
                <c:pt idx="12597">
                  <c:v>38074</c:v>
                </c:pt>
                <c:pt idx="12598">
                  <c:v>38075</c:v>
                </c:pt>
                <c:pt idx="12599">
                  <c:v>38076</c:v>
                </c:pt>
                <c:pt idx="12600">
                  <c:v>38077</c:v>
                </c:pt>
                <c:pt idx="12601">
                  <c:v>38078</c:v>
                </c:pt>
                <c:pt idx="12602">
                  <c:v>38079</c:v>
                </c:pt>
                <c:pt idx="12603">
                  <c:v>38080</c:v>
                </c:pt>
                <c:pt idx="12604">
                  <c:v>38081</c:v>
                </c:pt>
                <c:pt idx="12605">
                  <c:v>38082</c:v>
                </c:pt>
                <c:pt idx="12606">
                  <c:v>38083</c:v>
                </c:pt>
                <c:pt idx="12607">
                  <c:v>38084</c:v>
                </c:pt>
                <c:pt idx="12608">
                  <c:v>38085</c:v>
                </c:pt>
                <c:pt idx="12609">
                  <c:v>38086</c:v>
                </c:pt>
                <c:pt idx="12610">
                  <c:v>38087</c:v>
                </c:pt>
                <c:pt idx="12611">
                  <c:v>38088</c:v>
                </c:pt>
                <c:pt idx="12612">
                  <c:v>38089</c:v>
                </c:pt>
                <c:pt idx="12613">
                  <c:v>38090</c:v>
                </c:pt>
                <c:pt idx="12614">
                  <c:v>38091</c:v>
                </c:pt>
                <c:pt idx="12615">
                  <c:v>38092</c:v>
                </c:pt>
                <c:pt idx="12616">
                  <c:v>38093</c:v>
                </c:pt>
                <c:pt idx="12617">
                  <c:v>38094</c:v>
                </c:pt>
                <c:pt idx="12618">
                  <c:v>38095</c:v>
                </c:pt>
                <c:pt idx="12619">
                  <c:v>38096</c:v>
                </c:pt>
                <c:pt idx="12620">
                  <c:v>38097</c:v>
                </c:pt>
                <c:pt idx="12621">
                  <c:v>38098</c:v>
                </c:pt>
                <c:pt idx="12622">
                  <c:v>38099</c:v>
                </c:pt>
                <c:pt idx="12623">
                  <c:v>38100</c:v>
                </c:pt>
                <c:pt idx="12624">
                  <c:v>38101</c:v>
                </c:pt>
                <c:pt idx="12625">
                  <c:v>38102</c:v>
                </c:pt>
                <c:pt idx="12626">
                  <c:v>38103</c:v>
                </c:pt>
                <c:pt idx="12627">
                  <c:v>38104</c:v>
                </c:pt>
                <c:pt idx="12628">
                  <c:v>38105</c:v>
                </c:pt>
                <c:pt idx="12629">
                  <c:v>38106</c:v>
                </c:pt>
                <c:pt idx="12630">
                  <c:v>38107</c:v>
                </c:pt>
                <c:pt idx="12631">
                  <c:v>38108</c:v>
                </c:pt>
                <c:pt idx="12632">
                  <c:v>38109</c:v>
                </c:pt>
                <c:pt idx="12633">
                  <c:v>38110</c:v>
                </c:pt>
                <c:pt idx="12634">
                  <c:v>38111</c:v>
                </c:pt>
                <c:pt idx="12635">
                  <c:v>38112</c:v>
                </c:pt>
                <c:pt idx="12636">
                  <c:v>38113</c:v>
                </c:pt>
                <c:pt idx="12637">
                  <c:v>38114</c:v>
                </c:pt>
                <c:pt idx="12638">
                  <c:v>38115</c:v>
                </c:pt>
                <c:pt idx="12639">
                  <c:v>38116</c:v>
                </c:pt>
                <c:pt idx="12640">
                  <c:v>38117</c:v>
                </c:pt>
                <c:pt idx="12641">
                  <c:v>38118</c:v>
                </c:pt>
                <c:pt idx="12642">
                  <c:v>38119</c:v>
                </c:pt>
                <c:pt idx="12643">
                  <c:v>38120</c:v>
                </c:pt>
                <c:pt idx="12644">
                  <c:v>38121</c:v>
                </c:pt>
                <c:pt idx="12645">
                  <c:v>38122</c:v>
                </c:pt>
                <c:pt idx="12646">
                  <c:v>38123</c:v>
                </c:pt>
                <c:pt idx="12647">
                  <c:v>38124</c:v>
                </c:pt>
                <c:pt idx="12648">
                  <c:v>38125</c:v>
                </c:pt>
                <c:pt idx="12649">
                  <c:v>38126</c:v>
                </c:pt>
                <c:pt idx="12650">
                  <c:v>38127</c:v>
                </c:pt>
                <c:pt idx="12651">
                  <c:v>38128</c:v>
                </c:pt>
                <c:pt idx="12652">
                  <c:v>38129</c:v>
                </c:pt>
                <c:pt idx="12653">
                  <c:v>38130</c:v>
                </c:pt>
                <c:pt idx="12654">
                  <c:v>38131</c:v>
                </c:pt>
                <c:pt idx="12655">
                  <c:v>38132</c:v>
                </c:pt>
                <c:pt idx="12656">
                  <c:v>38133</c:v>
                </c:pt>
                <c:pt idx="12657">
                  <c:v>38134</c:v>
                </c:pt>
                <c:pt idx="12658">
                  <c:v>38135</c:v>
                </c:pt>
                <c:pt idx="12659">
                  <c:v>38136</c:v>
                </c:pt>
                <c:pt idx="12660">
                  <c:v>38137</c:v>
                </c:pt>
                <c:pt idx="12661">
                  <c:v>38138</c:v>
                </c:pt>
                <c:pt idx="12662">
                  <c:v>38139</c:v>
                </c:pt>
                <c:pt idx="12663">
                  <c:v>38140</c:v>
                </c:pt>
                <c:pt idx="12664">
                  <c:v>38141</c:v>
                </c:pt>
                <c:pt idx="12665">
                  <c:v>38142</c:v>
                </c:pt>
                <c:pt idx="12666">
                  <c:v>38143</c:v>
                </c:pt>
                <c:pt idx="12667">
                  <c:v>38144</c:v>
                </c:pt>
                <c:pt idx="12668">
                  <c:v>38145</c:v>
                </c:pt>
                <c:pt idx="12669">
                  <c:v>38146</c:v>
                </c:pt>
                <c:pt idx="12670">
                  <c:v>38147</c:v>
                </c:pt>
                <c:pt idx="12671">
                  <c:v>38148</c:v>
                </c:pt>
                <c:pt idx="12672">
                  <c:v>38149</c:v>
                </c:pt>
                <c:pt idx="12673">
                  <c:v>38150</c:v>
                </c:pt>
                <c:pt idx="12674">
                  <c:v>38151</c:v>
                </c:pt>
                <c:pt idx="12675">
                  <c:v>38152</c:v>
                </c:pt>
                <c:pt idx="12676">
                  <c:v>38153</c:v>
                </c:pt>
                <c:pt idx="12677">
                  <c:v>38154</c:v>
                </c:pt>
                <c:pt idx="12678">
                  <c:v>38155</c:v>
                </c:pt>
                <c:pt idx="12679">
                  <c:v>38156</c:v>
                </c:pt>
                <c:pt idx="12680">
                  <c:v>38157</c:v>
                </c:pt>
                <c:pt idx="12681">
                  <c:v>38158</c:v>
                </c:pt>
                <c:pt idx="12682">
                  <c:v>38159</c:v>
                </c:pt>
                <c:pt idx="12683">
                  <c:v>38160</c:v>
                </c:pt>
                <c:pt idx="12684">
                  <c:v>38161</c:v>
                </c:pt>
                <c:pt idx="12685">
                  <c:v>38162</c:v>
                </c:pt>
                <c:pt idx="12686">
                  <c:v>38163</c:v>
                </c:pt>
                <c:pt idx="12687">
                  <c:v>38164</c:v>
                </c:pt>
                <c:pt idx="12688">
                  <c:v>38165</c:v>
                </c:pt>
                <c:pt idx="12689">
                  <c:v>38166</c:v>
                </c:pt>
                <c:pt idx="12690">
                  <c:v>38167</c:v>
                </c:pt>
                <c:pt idx="12691">
                  <c:v>38168</c:v>
                </c:pt>
                <c:pt idx="12692">
                  <c:v>38169</c:v>
                </c:pt>
                <c:pt idx="12693">
                  <c:v>38170</c:v>
                </c:pt>
                <c:pt idx="12694">
                  <c:v>38171</c:v>
                </c:pt>
                <c:pt idx="12695">
                  <c:v>38172</c:v>
                </c:pt>
                <c:pt idx="12696">
                  <c:v>38173</c:v>
                </c:pt>
                <c:pt idx="12697">
                  <c:v>38174</c:v>
                </c:pt>
                <c:pt idx="12698">
                  <c:v>38175</c:v>
                </c:pt>
                <c:pt idx="12699">
                  <c:v>38176</c:v>
                </c:pt>
                <c:pt idx="12700">
                  <c:v>38177</c:v>
                </c:pt>
                <c:pt idx="12701">
                  <c:v>38178</c:v>
                </c:pt>
                <c:pt idx="12702">
                  <c:v>38179</c:v>
                </c:pt>
                <c:pt idx="12703">
                  <c:v>38180</c:v>
                </c:pt>
                <c:pt idx="12704">
                  <c:v>38181</c:v>
                </c:pt>
                <c:pt idx="12705">
                  <c:v>38182</c:v>
                </c:pt>
                <c:pt idx="12706">
                  <c:v>38183</c:v>
                </c:pt>
                <c:pt idx="12707">
                  <c:v>38184</c:v>
                </c:pt>
                <c:pt idx="12708">
                  <c:v>38185</c:v>
                </c:pt>
                <c:pt idx="12709">
                  <c:v>38186</c:v>
                </c:pt>
                <c:pt idx="12710">
                  <c:v>38187</c:v>
                </c:pt>
                <c:pt idx="12711">
                  <c:v>38188</c:v>
                </c:pt>
                <c:pt idx="12712">
                  <c:v>38189</c:v>
                </c:pt>
                <c:pt idx="12713">
                  <c:v>38190</c:v>
                </c:pt>
                <c:pt idx="12714">
                  <c:v>38191</c:v>
                </c:pt>
                <c:pt idx="12715">
                  <c:v>38192</c:v>
                </c:pt>
                <c:pt idx="12716">
                  <c:v>38193</c:v>
                </c:pt>
                <c:pt idx="12717">
                  <c:v>38194</c:v>
                </c:pt>
                <c:pt idx="12718">
                  <c:v>38195</c:v>
                </c:pt>
                <c:pt idx="12719">
                  <c:v>38196</c:v>
                </c:pt>
                <c:pt idx="12720">
                  <c:v>38197</c:v>
                </c:pt>
                <c:pt idx="12721">
                  <c:v>38198</c:v>
                </c:pt>
                <c:pt idx="12722">
                  <c:v>38199</c:v>
                </c:pt>
                <c:pt idx="12723">
                  <c:v>38200</c:v>
                </c:pt>
                <c:pt idx="12724">
                  <c:v>38201</c:v>
                </c:pt>
                <c:pt idx="12725">
                  <c:v>38202</c:v>
                </c:pt>
                <c:pt idx="12726">
                  <c:v>38203</c:v>
                </c:pt>
                <c:pt idx="12727">
                  <c:v>38204</c:v>
                </c:pt>
                <c:pt idx="12728">
                  <c:v>38205</c:v>
                </c:pt>
                <c:pt idx="12729">
                  <c:v>38206</c:v>
                </c:pt>
                <c:pt idx="12730">
                  <c:v>38207</c:v>
                </c:pt>
                <c:pt idx="12731">
                  <c:v>38208</c:v>
                </c:pt>
                <c:pt idx="12732">
                  <c:v>38209</c:v>
                </c:pt>
                <c:pt idx="12733">
                  <c:v>38210</c:v>
                </c:pt>
                <c:pt idx="12734">
                  <c:v>38211</c:v>
                </c:pt>
                <c:pt idx="12735">
                  <c:v>38212</c:v>
                </c:pt>
                <c:pt idx="12736">
                  <c:v>38213</c:v>
                </c:pt>
                <c:pt idx="12737">
                  <c:v>38214</c:v>
                </c:pt>
                <c:pt idx="12738">
                  <c:v>38215</c:v>
                </c:pt>
                <c:pt idx="12739">
                  <c:v>38216</c:v>
                </c:pt>
                <c:pt idx="12740">
                  <c:v>38217</c:v>
                </c:pt>
                <c:pt idx="12741">
                  <c:v>38218</c:v>
                </c:pt>
                <c:pt idx="12742">
                  <c:v>38219</c:v>
                </c:pt>
                <c:pt idx="12743">
                  <c:v>38220</c:v>
                </c:pt>
                <c:pt idx="12744">
                  <c:v>38221</c:v>
                </c:pt>
                <c:pt idx="12745">
                  <c:v>38222</c:v>
                </c:pt>
                <c:pt idx="12746">
                  <c:v>38223</c:v>
                </c:pt>
                <c:pt idx="12747">
                  <c:v>38224</c:v>
                </c:pt>
                <c:pt idx="12748">
                  <c:v>38225</c:v>
                </c:pt>
                <c:pt idx="12749">
                  <c:v>38226</c:v>
                </c:pt>
                <c:pt idx="12750">
                  <c:v>38227</c:v>
                </c:pt>
                <c:pt idx="12751">
                  <c:v>38228</c:v>
                </c:pt>
                <c:pt idx="12752">
                  <c:v>38229</c:v>
                </c:pt>
                <c:pt idx="12753">
                  <c:v>38230</c:v>
                </c:pt>
                <c:pt idx="12754">
                  <c:v>38231</c:v>
                </c:pt>
                <c:pt idx="12755">
                  <c:v>38232</c:v>
                </c:pt>
                <c:pt idx="12756">
                  <c:v>38233</c:v>
                </c:pt>
                <c:pt idx="12757">
                  <c:v>38234</c:v>
                </c:pt>
                <c:pt idx="12758">
                  <c:v>38235</c:v>
                </c:pt>
                <c:pt idx="12759">
                  <c:v>38236</c:v>
                </c:pt>
                <c:pt idx="12760">
                  <c:v>38237</c:v>
                </c:pt>
                <c:pt idx="12761">
                  <c:v>38238</c:v>
                </c:pt>
                <c:pt idx="12762">
                  <c:v>38239</c:v>
                </c:pt>
                <c:pt idx="12763">
                  <c:v>38240</c:v>
                </c:pt>
                <c:pt idx="12764">
                  <c:v>38241</c:v>
                </c:pt>
                <c:pt idx="12765">
                  <c:v>38242</c:v>
                </c:pt>
                <c:pt idx="12766">
                  <c:v>38243</c:v>
                </c:pt>
                <c:pt idx="12767">
                  <c:v>38244</c:v>
                </c:pt>
                <c:pt idx="12768">
                  <c:v>38245</c:v>
                </c:pt>
                <c:pt idx="12769">
                  <c:v>38246</c:v>
                </c:pt>
                <c:pt idx="12770">
                  <c:v>38247</c:v>
                </c:pt>
                <c:pt idx="12771">
                  <c:v>38248</c:v>
                </c:pt>
                <c:pt idx="12772">
                  <c:v>38249</c:v>
                </c:pt>
                <c:pt idx="12773">
                  <c:v>38250</c:v>
                </c:pt>
                <c:pt idx="12774">
                  <c:v>38251</c:v>
                </c:pt>
                <c:pt idx="12775">
                  <c:v>38252</c:v>
                </c:pt>
                <c:pt idx="12776">
                  <c:v>38253</c:v>
                </c:pt>
                <c:pt idx="12777">
                  <c:v>38254</c:v>
                </c:pt>
                <c:pt idx="12778">
                  <c:v>38255</c:v>
                </c:pt>
                <c:pt idx="12779">
                  <c:v>38256</c:v>
                </c:pt>
                <c:pt idx="12780">
                  <c:v>38257</c:v>
                </c:pt>
                <c:pt idx="12781">
                  <c:v>38258</c:v>
                </c:pt>
                <c:pt idx="12782">
                  <c:v>38259</c:v>
                </c:pt>
                <c:pt idx="12783">
                  <c:v>38260</c:v>
                </c:pt>
                <c:pt idx="12784">
                  <c:v>38261</c:v>
                </c:pt>
                <c:pt idx="12785">
                  <c:v>38262</c:v>
                </c:pt>
                <c:pt idx="12786">
                  <c:v>38263</c:v>
                </c:pt>
                <c:pt idx="12787">
                  <c:v>38264</c:v>
                </c:pt>
                <c:pt idx="12788">
                  <c:v>38265</c:v>
                </c:pt>
                <c:pt idx="12789">
                  <c:v>38266</c:v>
                </c:pt>
                <c:pt idx="12790">
                  <c:v>38267</c:v>
                </c:pt>
                <c:pt idx="12791">
                  <c:v>38268</c:v>
                </c:pt>
                <c:pt idx="12792">
                  <c:v>38269</c:v>
                </c:pt>
                <c:pt idx="12793">
                  <c:v>38270</c:v>
                </c:pt>
                <c:pt idx="12794">
                  <c:v>38271</c:v>
                </c:pt>
                <c:pt idx="12795">
                  <c:v>38272</c:v>
                </c:pt>
                <c:pt idx="12796">
                  <c:v>38273</c:v>
                </c:pt>
                <c:pt idx="12797">
                  <c:v>38274</c:v>
                </c:pt>
                <c:pt idx="12798">
                  <c:v>38275</c:v>
                </c:pt>
                <c:pt idx="12799">
                  <c:v>38276</c:v>
                </c:pt>
                <c:pt idx="12800">
                  <c:v>38277</c:v>
                </c:pt>
                <c:pt idx="12801">
                  <c:v>38278</c:v>
                </c:pt>
                <c:pt idx="12802">
                  <c:v>38279</c:v>
                </c:pt>
                <c:pt idx="12803">
                  <c:v>38280</c:v>
                </c:pt>
                <c:pt idx="12804">
                  <c:v>38281</c:v>
                </c:pt>
                <c:pt idx="12805">
                  <c:v>38282</c:v>
                </c:pt>
                <c:pt idx="12806">
                  <c:v>38283</c:v>
                </c:pt>
                <c:pt idx="12807">
                  <c:v>38284</c:v>
                </c:pt>
                <c:pt idx="12808">
                  <c:v>38285</c:v>
                </c:pt>
                <c:pt idx="12809">
                  <c:v>38286</c:v>
                </c:pt>
                <c:pt idx="12810">
                  <c:v>38287</c:v>
                </c:pt>
                <c:pt idx="12811">
                  <c:v>38288</c:v>
                </c:pt>
                <c:pt idx="12812">
                  <c:v>38289</c:v>
                </c:pt>
                <c:pt idx="12813">
                  <c:v>38290</c:v>
                </c:pt>
                <c:pt idx="12814">
                  <c:v>38291</c:v>
                </c:pt>
                <c:pt idx="12815">
                  <c:v>38292</c:v>
                </c:pt>
                <c:pt idx="12816">
                  <c:v>38293</c:v>
                </c:pt>
                <c:pt idx="12817">
                  <c:v>38294</c:v>
                </c:pt>
                <c:pt idx="12818">
                  <c:v>38295</c:v>
                </c:pt>
                <c:pt idx="12819">
                  <c:v>38296</c:v>
                </c:pt>
                <c:pt idx="12820">
                  <c:v>38297</c:v>
                </c:pt>
                <c:pt idx="12821">
                  <c:v>38298</c:v>
                </c:pt>
                <c:pt idx="12822">
                  <c:v>38299</c:v>
                </c:pt>
                <c:pt idx="12823">
                  <c:v>38300</c:v>
                </c:pt>
                <c:pt idx="12824">
                  <c:v>38301</c:v>
                </c:pt>
                <c:pt idx="12825">
                  <c:v>38302</c:v>
                </c:pt>
                <c:pt idx="12826">
                  <c:v>38303</c:v>
                </c:pt>
                <c:pt idx="12827">
                  <c:v>38304</c:v>
                </c:pt>
                <c:pt idx="12828">
                  <c:v>38305</c:v>
                </c:pt>
                <c:pt idx="12829">
                  <c:v>38306</c:v>
                </c:pt>
                <c:pt idx="12830">
                  <c:v>38307</c:v>
                </c:pt>
                <c:pt idx="12831">
                  <c:v>38308</c:v>
                </c:pt>
                <c:pt idx="12832">
                  <c:v>38309</c:v>
                </c:pt>
                <c:pt idx="12833">
                  <c:v>38310</c:v>
                </c:pt>
                <c:pt idx="12834">
                  <c:v>38311</c:v>
                </c:pt>
                <c:pt idx="12835">
                  <c:v>38312</c:v>
                </c:pt>
                <c:pt idx="12836">
                  <c:v>38313</c:v>
                </c:pt>
                <c:pt idx="12837">
                  <c:v>38314</c:v>
                </c:pt>
                <c:pt idx="12838">
                  <c:v>38315</c:v>
                </c:pt>
                <c:pt idx="12839">
                  <c:v>38316</c:v>
                </c:pt>
                <c:pt idx="12840">
                  <c:v>38317</c:v>
                </c:pt>
                <c:pt idx="12841">
                  <c:v>38318</c:v>
                </c:pt>
                <c:pt idx="12842">
                  <c:v>38319</c:v>
                </c:pt>
                <c:pt idx="12843">
                  <c:v>38320</c:v>
                </c:pt>
                <c:pt idx="12844">
                  <c:v>38321</c:v>
                </c:pt>
                <c:pt idx="12845">
                  <c:v>38322</c:v>
                </c:pt>
                <c:pt idx="12846">
                  <c:v>38323</c:v>
                </c:pt>
                <c:pt idx="12847">
                  <c:v>38324</c:v>
                </c:pt>
                <c:pt idx="12848">
                  <c:v>38325</c:v>
                </c:pt>
                <c:pt idx="12849">
                  <c:v>38326</c:v>
                </c:pt>
                <c:pt idx="12850">
                  <c:v>38327</c:v>
                </c:pt>
                <c:pt idx="12851">
                  <c:v>38328</c:v>
                </c:pt>
                <c:pt idx="12852">
                  <c:v>38329</c:v>
                </c:pt>
                <c:pt idx="12853">
                  <c:v>38330</c:v>
                </c:pt>
                <c:pt idx="12854">
                  <c:v>38331</c:v>
                </c:pt>
                <c:pt idx="12855">
                  <c:v>38332</c:v>
                </c:pt>
                <c:pt idx="12856">
                  <c:v>38333</c:v>
                </c:pt>
                <c:pt idx="12857">
                  <c:v>38334</c:v>
                </c:pt>
                <c:pt idx="12858">
                  <c:v>38335</c:v>
                </c:pt>
                <c:pt idx="12859">
                  <c:v>38336</c:v>
                </c:pt>
                <c:pt idx="12860">
                  <c:v>38337</c:v>
                </c:pt>
                <c:pt idx="12861">
                  <c:v>38338</c:v>
                </c:pt>
                <c:pt idx="12862">
                  <c:v>38339</c:v>
                </c:pt>
                <c:pt idx="12863">
                  <c:v>38340</c:v>
                </c:pt>
                <c:pt idx="12864">
                  <c:v>38341</c:v>
                </c:pt>
                <c:pt idx="12865">
                  <c:v>38342</c:v>
                </c:pt>
                <c:pt idx="12866">
                  <c:v>38343</c:v>
                </c:pt>
                <c:pt idx="12867">
                  <c:v>38344</c:v>
                </c:pt>
                <c:pt idx="12868">
                  <c:v>38345</c:v>
                </c:pt>
                <c:pt idx="12869">
                  <c:v>38346</c:v>
                </c:pt>
                <c:pt idx="12870">
                  <c:v>38347</c:v>
                </c:pt>
                <c:pt idx="12871">
                  <c:v>38348</c:v>
                </c:pt>
                <c:pt idx="12872">
                  <c:v>38349</c:v>
                </c:pt>
                <c:pt idx="12873">
                  <c:v>38350</c:v>
                </c:pt>
                <c:pt idx="12874">
                  <c:v>38351</c:v>
                </c:pt>
                <c:pt idx="12875">
                  <c:v>38352</c:v>
                </c:pt>
                <c:pt idx="12876">
                  <c:v>38353</c:v>
                </c:pt>
                <c:pt idx="12877">
                  <c:v>38354</c:v>
                </c:pt>
                <c:pt idx="12878">
                  <c:v>38355</c:v>
                </c:pt>
                <c:pt idx="12879">
                  <c:v>38356</c:v>
                </c:pt>
                <c:pt idx="12880">
                  <c:v>38357</c:v>
                </c:pt>
                <c:pt idx="12881">
                  <c:v>38358</c:v>
                </c:pt>
                <c:pt idx="12882">
                  <c:v>38359</c:v>
                </c:pt>
                <c:pt idx="12883">
                  <c:v>38360</c:v>
                </c:pt>
                <c:pt idx="12884">
                  <c:v>38361</c:v>
                </c:pt>
                <c:pt idx="12885">
                  <c:v>38362</c:v>
                </c:pt>
                <c:pt idx="12886">
                  <c:v>38363</c:v>
                </c:pt>
                <c:pt idx="12887">
                  <c:v>38364</c:v>
                </c:pt>
                <c:pt idx="12888">
                  <c:v>38365</c:v>
                </c:pt>
                <c:pt idx="12889">
                  <c:v>38366</c:v>
                </c:pt>
                <c:pt idx="12890">
                  <c:v>38367</c:v>
                </c:pt>
                <c:pt idx="12891">
                  <c:v>38368</c:v>
                </c:pt>
                <c:pt idx="12892">
                  <c:v>38369</c:v>
                </c:pt>
                <c:pt idx="12893">
                  <c:v>38370</c:v>
                </c:pt>
                <c:pt idx="12894">
                  <c:v>38371</c:v>
                </c:pt>
                <c:pt idx="12895">
                  <c:v>38372</c:v>
                </c:pt>
                <c:pt idx="12896">
                  <c:v>38373</c:v>
                </c:pt>
                <c:pt idx="12897">
                  <c:v>38374</c:v>
                </c:pt>
                <c:pt idx="12898">
                  <c:v>38375</c:v>
                </c:pt>
                <c:pt idx="12899">
                  <c:v>38376</c:v>
                </c:pt>
                <c:pt idx="12900">
                  <c:v>38377</c:v>
                </c:pt>
                <c:pt idx="12901">
                  <c:v>38378</c:v>
                </c:pt>
                <c:pt idx="12902">
                  <c:v>38379</c:v>
                </c:pt>
                <c:pt idx="12903">
                  <c:v>38380</c:v>
                </c:pt>
                <c:pt idx="12904">
                  <c:v>38381</c:v>
                </c:pt>
                <c:pt idx="12905">
                  <c:v>38382</c:v>
                </c:pt>
                <c:pt idx="12906">
                  <c:v>38383</c:v>
                </c:pt>
                <c:pt idx="12907">
                  <c:v>38384</c:v>
                </c:pt>
                <c:pt idx="12908">
                  <c:v>38385</c:v>
                </c:pt>
                <c:pt idx="12909">
                  <c:v>38386</c:v>
                </c:pt>
                <c:pt idx="12910">
                  <c:v>38387</c:v>
                </c:pt>
                <c:pt idx="12911">
                  <c:v>38388</c:v>
                </c:pt>
                <c:pt idx="12912">
                  <c:v>38389</c:v>
                </c:pt>
                <c:pt idx="12913">
                  <c:v>38390</c:v>
                </c:pt>
                <c:pt idx="12914">
                  <c:v>38391</c:v>
                </c:pt>
                <c:pt idx="12915">
                  <c:v>38392</c:v>
                </c:pt>
                <c:pt idx="12916">
                  <c:v>38393</c:v>
                </c:pt>
                <c:pt idx="12917">
                  <c:v>38394</c:v>
                </c:pt>
                <c:pt idx="12918">
                  <c:v>38395</c:v>
                </c:pt>
                <c:pt idx="12919">
                  <c:v>38396</c:v>
                </c:pt>
                <c:pt idx="12920">
                  <c:v>38397</c:v>
                </c:pt>
                <c:pt idx="12921">
                  <c:v>38398</c:v>
                </c:pt>
                <c:pt idx="12922">
                  <c:v>38399</c:v>
                </c:pt>
                <c:pt idx="12923">
                  <c:v>38400</c:v>
                </c:pt>
                <c:pt idx="12924">
                  <c:v>38401</c:v>
                </c:pt>
                <c:pt idx="12925">
                  <c:v>38402</c:v>
                </c:pt>
                <c:pt idx="12926">
                  <c:v>38403</c:v>
                </c:pt>
                <c:pt idx="12927">
                  <c:v>38404</c:v>
                </c:pt>
                <c:pt idx="12928">
                  <c:v>38405</c:v>
                </c:pt>
                <c:pt idx="12929">
                  <c:v>38406</c:v>
                </c:pt>
                <c:pt idx="12930">
                  <c:v>38407</c:v>
                </c:pt>
                <c:pt idx="12931">
                  <c:v>38408</c:v>
                </c:pt>
                <c:pt idx="12932">
                  <c:v>38409</c:v>
                </c:pt>
                <c:pt idx="12933">
                  <c:v>38410</c:v>
                </c:pt>
                <c:pt idx="12934">
                  <c:v>38411</c:v>
                </c:pt>
                <c:pt idx="12935">
                  <c:v>38412</c:v>
                </c:pt>
                <c:pt idx="12936">
                  <c:v>38413</c:v>
                </c:pt>
                <c:pt idx="12937">
                  <c:v>38414</c:v>
                </c:pt>
                <c:pt idx="12938">
                  <c:v>38415</c:v>
                </c:pt>
                <c:pt idx="12939">
                  <c:v>38416</c:v>
                </c:pt>
                <c:pt idx="12940">
                  <c:v>38417</c:v>
                </c:pt>
                <c:pt idx="12941">
                  <c:v>38418</c:v>
                </c:pt>
                <c:pt idx="12942">
                  <c:v>38419</c:v>
                </c:pt>
                <c:pt idx="12943">
                  <c:v>38420</c:v>
                </c:pt>
                <c:pt idx="12944">
                  <c:v>38421</c:v>
                </c:pt>
                <c:pt idx="12945">
                  <c:v>38422</c:v>
                </c:pt>
                <c:pt idx="12946">
                  <c:v>38423</c:v>
                </c:pt>
                <c:pt idx="12947">
                  <c:v>38424</c:v>
                </c:pt>
                <c:pt idx="12948">
                  <c:v>38425</c:v>
                </c:pt>
                <c:pt idx="12949">
                  <c:v>38426</c:v>
                </c:pt>
                <c:pt idx="12950">
                  <c:v>38427</c:v>
                </c:pt>
                <c:pt idx="12951">
                  <c:v>38428</c:v>
                </c:pt>
                <c:pt idx="12952">
                  <c:v>38429</c:v>
                </c:pt>
                <c:pt idx="12953">
                  <c:v>38430</c:v>
                </c:pt>
                <c:pt idx="12954">
                  <c:v>38431</c:v>
                </c:pt>
                <c:pt idx="12955">
                  <c:v>38432</c:v>
                </c:pt>
                <c:pt idx="12956">
                  <c:v>38433</c:v>
                </c:pt>
                <c:pt idx="12957">
                  <c:v>38434</c:v>
                </c:pt>
                <c:pt idx="12958">
                  <c:v>38435</c:v>
                </c:pt>
                <c:pt idx="12959">
                  <c:v>38436</c:v>
                </c:pt>
                <c:pt idx="12960">
                  <c:v>38437</c:v>
                </c:pt>
                <c:pt idx="12961">
                  <c:v>38438</c:v>
                </c:pt>
                <c:pt idx="12962">
                  <c:v>38439</c:v>
                </c:pt>
                <c:pt idx="12963">
                  <c:v>38440</c:v>
                </c:pt>
                <c:pt idx="12964">
                  <c:v>38441</c:v>
                </c:pt>
                <c:pt idx="12965">
                  <c:v>38442</c:v>
                </c:pt>
                <c:pt idx="12966">
                  <c:v>38443</c:v>
                </c:pt>
                <c:pt idx="12967">
                  <c:v>38444</c:v>
                </c:pt>
                <c:pt idx="12968">
                  <c:v>38445</c:v>
                </c:pt>
                <c:pt idx="12969">
                  <c:v>38446</c:v>
                </c:pt>
                <c:pt idx="12970">
                  <c:v>38447</c:v>
                </c:pt>
                <c:pt idx="12971">
                  <c:v>38448</c:v>
                </c:pt>
                <c:pt idx="12972">
                  <c:v>38449</c:v>
                </c:pt>
                <c:pt idx="12973">
                  <c:v>38450</c:v>
                </c:pt>
                <c:pt idx="12974">
                  <c:v>38451</c:v>
                </c:pt>
                <c:pt idx="12975">
                  <c:v>38452</c:v>
                </c:pt>
                <c:pt idx="12976">
                  <c:v>38453</c:v>
                </c:pt>
                <c:pt idx="12977">
                  <c:v>38454</c:v>
                </c:pt>
                <c:pt idx="12978">
                  <c:v>38455</c:v>
                </c:pt>
                <c:pt idx="12979">
                  <c:v>38456</c:v>
                </c:pt>
                <c:pt idx="12980">
                  <c:v>38457</c:v>
                </c:pt>
                <c:pt idx="12981">
                  <c:v>38458</c:v>
                </c:pt>
                <c:pt idx="12982">
                  <c:v>38459</c:v>
                </c:pt>
                <c:pt idx="12983">
                  <c:v>38460</c:v>
                </c:pt>
                <c:pt idx="12984">
                  <c:v>38461</c:v>
                </c:pt>
                <c:pt idx="12985">
                  <c:v>38462</c:v>
                </c:pt>
                <c:pt idx="12986">
                  <c:v>38463</c:v>
                </c:pt>
                <c:pt idx="12987">
                  <c:v>38464</c:v>
                </c:pt>
                <c:pt idx="12988">
                  <c:v>38465</c:v>
                </c:pt>
                <c:pt idx="12989">
                  <c:v>38466</c:v>
                </c:pt>
                <c:pt idx="12990">
                  <c:v>38467</c:v>
                </c:pt>
                <c:pt idx="12991">
                  <c:v>38468</c:v>
                </c:pt>
                <c:pt idx="12992">
                  <c:v>38469</c:v>
                </c:pt>
                <c:pt idx="12993">
                  <c:v>38470</c:v>
                </c:pt>
                <c:pt idx="12994">
                  <c:v>38471</c:v>
                </c:pt>
                <c:pt idx="12995">
                  <c:v>38472</c:v>
                </c:pt>
                <c:pt idx="12996">
                  <c:v>38473</c:v>
                </c:pt>
                <c:pt idx="12997">
                  <c:v>38474</c:v>
                </c:pt>
                <c:pt idx="12998">
                  <c:v>38475</c:v>
                </c:pt>
                <c:pt idx="12999">
                  <c:v>38476</c:v>
                </c:pt>
                <c:pt idx="13000">
                  <c:v>38477</c:v>
                </c:pt>
                <c:pt idx="13001">
                  <c:v>38478</c:v>
                </c:pt>
                <c:pt idx="13002">
                  <c:v>38479</c:v>
                </c:pt>
                <c:pt idx="13003">
                  <c:v>38480</c:v>
                </c:pt>
                <c:pt idx="13004">
                  <c:v>38481</c:v>
                </c:pt>
                <c:pt idx="13005">
                  <c:v>38482</c:v>
                </c:pt>
                <c:pt idx="13006">
                  <c:v>38483</c:v>
                </c:pt>
                <c:pt idx="13007">
                  <c:v>38484</c:v>
                </c:pt>
                <c:pt idx="13008">
                  <c:v>38485</c:v>
                </c:pt>
                <c:pt idx="13009">
                  <c:v>38486</c:v>
                </c:pt>
                <c:pt idx="13010">
                  <c:v>38487</c:v>
                </c:pt>
                <c:pt idx="13011">
                  <c:v>38488</c:v>
                </c:pt>
                <c:pt idx="13012">
                  <c:v>38489</c:v>
                </c:pt>
                <c:pt idx="13013">
                  <c:v>38490</c:v>
                </c:pt>
                <c:pt idx="13014">
                  <c:v>38491</c:v>
                </c:pt>
                <c:pt idx="13015">
                  <c:v>38492</c:v>
                </c:pt>
                <c:pt idx="13016">
                  <c:v>38493</c:v>
                </c:pt>
                <c:pt idx="13017">
                  <c:v>38494</c:v>
                </c:pt>
                <c:pt idx="13018">
                  <c:v>38495</c:v>
                </c:pt>
                <c:pt idx="13019">
                  <c:v>38496</c:v>
                </c:pt>
                <c:pt idx="13020">
                  <c:v>38497</c:v>
                </c:pt>
                <c:pt idx="13021">
                  <c:v>38498</c:v>
                </c:pt>
                <c:pt idx="13022">
                  <c:v>38499</c:v>
                </c:pt>
                <c:pt idx="13023">
                  <c:v>38500</c:v>
                </c:pt>
                <c:pt idx="13024">
                  <c:v>38501</c:v>
                </c:pt>
                <c:pt idx="13025">
                  <c:v>38502</c:v>
                </c:pt>
                <c:pt idx="13026">
                  <c:v>38503</c:v>
                </c:pt>
                <c:pt idx="13027">
                  <c:v>38504</c:v>
                </c:pt>
                <c:pt idx="13028">
                  <c:v>38505</c:v>
                </c:pt>
                <c:pt idx="13029">
                  <c:v>38506</c:v>
                </c:pt>
                <c:pt idx="13030">
                  <c:v>38507</c:v>
                </c:pt>
                <c:pt idx="13031">
                  <c:v>38508</c:v>
                </c:pt>
                <c:pt idx="13032">
                  <c:v>38509</c:v>
                </c:pt>
                <c:pt idx="13033">
                  <c:v>38510</c:v>
                </c:pt>
                <c:pt idx="13034">
                  <c:v>38511</c:v>
                </c:pt>
                <c:pt idx="13035">
                  <c:v>38512</c:v>
                </c:pt>
                <c:pt idx="13036">
                  <c:v>38513</c:v>
                </c:pt>
                <c:pt idx="13037">
                  <c:v>38514</c:v>
                </c:pt>
                <c:pt idx="13038">
                  <c:v>38515</c:v>
                </c:pt>
                <c:pt idx="13039">
                  <c:v>38516</c:v>
                </c:pt>
                <c:pt idx="13040">
                  <c:v>38517</c:v>
                </c:pt>
                <c:pt idx="13041">
                  <c:v>38518</c:v>
                </c:pt>
                <c:pt idx="13042">
                  <c:v>38519</c:v>
                </c:pt>
                <c:pt idx="13043">
                  <c:v>38520</c:v>
                </c:pt>
                <c:pt idx="13044">
                  <c:v>38521</c:v>
                </c:pt>
                <c:pt idx="13045">
                  <c:v>38522</c:v>
                </c:pt>
                <c:pt idx="13046">
                  <c:v>38523</c:v>
                </c:pt>
                <c:pt idx="13047">
                  <c:v>38524</c:v>
                </c:pt>
                <c:pt idx="13048">
                  <c:v>38525</c:v>
                </c:pt>
                <c:pt idx="13049">
                  <c:v>38526</c:v>
                </c:pt>
                <c:pt idx="13050">
                  <c:v>38527</c:v>
                </c:pt>
                <c:pt idx="13051">
                  <c:v>38528</c:v>
                </c:pt>
                <c:pt idx="13052">
                  <c:v>38529</c:v>
                </c:pt>
                <c:pt idx="13053">
                  <c:v>38530</c:v>
                </c:pt>
                <c:pt idx="13054">
                  <c:v>38531</c:v>
                </c:pt>
                <c:pt idx="13055">
                  <c:v>38532</c:v>
                </c:pt>
                <c:pt idx="13056">
                  <c:v>38533</c:v>
                </c:pt>
                <c:pt idx="13057">
                  <c:v>38534</c:v>
                </c:pt>
                <c:pt idx="13058">
                  <c:v>38535</c:v>
                </c:pt>
                <c:pt idx="13059">
                  <c:v>38536</c:v>
                </c:pt>
                <c:pt idx="13060">
                  <c:v>38537</c:v>
                </c:pt>
                <c:pt idx="13061">
                  <c:v>38538</c:v>
                </c:pt>
                <c:pt idx="13062">
                  <c:v>38539</c:v>
                </c:pt>
                <c:pt idx="13063">
                  <c:v>38540</c:v>
                </c:pt>
                <c:pt idx="13064">
                  <c:v>38541</c:v>
                </c:pt>
                <c:pt idx="13065">
                  <c:v>38542</c:v>
                </c:pt>
                <c:pt idx="13066">
                  <c:v>38543</c:v>
                </c:pt>
                <c:pt idx="13067">
                  <c:v>38544</c:v>
                </c:pt>
                <c:pt idx="13068">
                  <c:v>38545</c:v>
                </c:pt>
                <c:pt idx="13069">
                  <c:v>38546</c:v>
                </c:pt>
                <c:pt idx="13070">
                  <c:v>38547</c:v>
                </c:pt>
                <c:pt idx="13071">
                  <c:v>38548</c:v>
                </c:pt>
                <c:pt idx="13072">
                  <c:v>38549</c:v>
                </c:pt>
                <c:pt idx="13073">
                  <c:v>38550</c:v>
                </c:pt>
                <c:pt idx="13074">
                  <c:v>38551</c:v>
                </c:pt>
                <c:pt idx="13075">
                  <c:v>38552</c:v>
                </c:pt>
                <c:pt idx="13076">
                  <c:v>38553</c:v>
                </c:pt>
                <c:pt idx="13077">
                  <c:v>38554</c:v>
                </c:pt>
                <c:pt idx="13078">
                  <c:v>38555</c:v>
                </c:pt>
                <c:pt idx="13079">
                  <c:v>38556</c:v>
                </c:pt>
                <c:pt idx="13080">
                  <c:v>38557</c:v>
                </c:pt>
                <c:pt idx="13081">
                  <c:v>38558</c:v>
                </c:pt>
                <c:pt idx="13082">
                  <c:v>38559</c:v>
                </c:pt>
                <c:pt idx="13083">
                  <c:v>38560</c:v>
                </c:pt>
                <c:pt idx="13084">
                  <c:v>38561</c:v>
                </c:pt>
                <c:pt idx="13085">
                  <c:v>38562</c:v>
                </c:pt>
                <c:pt idx="13086">
                  <c:v>38563</c:v>
                </c:pt>
                <c:pt idx="13087">
                  <c:v>38564</c:v>
                </c:pt>
                <c:pt idx="13088">
                  <c:v>38565</c:v>
                </c:pt>
                <c:pt idx="13089">
                  <c:v>38566</c:v>
                </c:pt>
                <c:pt idx="13090">
                  <c:v>38567</c:v>
                </c:pt>
                <c:pt idx="13091">
                  <c:v>38568</c:v>
                </c:pt>
                <c:pt idx="13092">
                  <c:v>38569</c:v>
                </c:pt>
                <c:pt idx="13093">
                  <c:v>38570</c:v>
                </c:pt>
                <c:pt idx="13094">
                  <c:v>38571</c:v>
                </c:pt>
                <c:pt idx="13095">
                  <c:v>38572</c:v>
                </c:pt>
                <c:pt idx="13096">
                  <c:v>38573</c:v>
                </c:pt>
                <c:pt idx="13097">
                  <c:v>38574</c:v>
                </c:pt>
                <c:pt idx="13098">
                  <c:v>38575</c:v>
                </c:pt>
                <c:pt idx="13099">
                  <c:v>38576</c:v>
                </c:pt>
                <c:pt idx="13100">
                  <c:v>38577</c:v>
                </c:pt>
                <c:pt idx="13101">
                  <c:v>38578</c:v>
                </c:pt>
                <c:pt idx="13102">
                  <c:v>38579</c:v>
                </c:pt>
                <c:pt idx="13103">
                  <c:v>38580</c:v>
                </c:pt>
                <c:pt idx="13104">
                  <c:v>38581</c:v>
                </c:pt>
                <c:pt idx="13105">
                  <c:v>38582</c:v>
                </c:pt>
                <c:pt idx="13106">
                  <c:v>38583</c:v>
                </c:pt>
                <c:pt idx="13107">
                  <c:v>38584</c:v>
                </c:pt>
                <c:pt idx="13108">
                  <c:v>38585</c:v>
                </c:pt>
                <c:pt idx="13109">
                  <c:v>38586</c:v>
                </c:pt>
                <c:pt idx="13110">
                  <c:v>38587</c:v>
                </c:pt>
                <c:pt idx="13111">
                  <c:v>38588</c:v>
                </c:pt>
                <c:pt idx="13112">
                  <c:v>38589</c:v>
                </c:pt>
                <c:pt idx="13113">
                  <c:v>38590</c:v>
                </c:pt>
                <c:pt idx="13114">
                  <c:v>38591</c:v>
                </c:pt>
                <c:pt idx="13115">
                  <c:v>38592</c:v>
                </c:pt>
                <c:pt idx="13116">
                  <c:v>38593</c:v>
                </c:pt>
                <c:pt idx="13117">
                  <c:v>38594</c:v>
                </c:pt>
                <c:pt idx="13118">
                  <c:v>38595</c:v>
                </c:pt>
                <c:pt idx="13119">
                  <c:v>38596</c:v>
                </c:pt>
                <c:pt idx="13120">
                  <c:v>38597</c:v>
                </c:pt>
                <c:pt idx="13121">
                  <c:v>38598</c:v>
                </c:pt>
                <c:pt idx="13122">
                  <c:v>38599</c:v>
                </c:pt>
                <c:pt idx="13123">
                  <c:v>38600</c:v>
                </c:pt>
                <c:pt idx="13124">
                  <c:v>38601</c:v>
                </c:pt>
                <c:pt idx="13125">
                  <c:v>38602</c:v>
                </c:pt>
                <c:pt idx="13126">
                  <c:v>38603</c:v>
                </c:pt>
                <c:pt idx="13127">
                  <c:v>38604</c:v>
                </c:pt>
                <c:pt idx="13128">
                  <c:v>38605</c:v>
                </c:pt>
                <c:pt idx="13129">
                  <c:v>38606</c:v>
                </c:pt>
                <c:pt idx="13130">
                  <c:v>38607</c:v>
                </c:pt>
                <c:pt idx="13131">
                  <c:v>38608</c:v>
                </c:pt>
                <c:pt idx="13132">
                  <c:v>38609</c:v>
                </c:pt>
                <c:pt idx="13133">
                  <c:v>38610</c:v>
                </c:pt>
                <c:pt idx="13134">
                  <c:v>38611</c:v>
                </c:pt>
                <c:pt idx="13135">
                  <c:v>38612</c:v>
                </c:pt>
                <c:pt idx="13136">
                  <c:v>38613</c:v>
                </c:pt>
                <c:pt idx="13137">
                  <c:v>38614</c:v>
                </c:pt>
                <c:pt idx="13138">
                  <c:v>38615</c:v>
                </c:pt>
                <c:pt idx="13139">
                  <c:v>38616</c:v>
                </c:pt>
                <c:pt idx="13140">
                  <c:v>38617</c:v>
                </c:pt>
                <c:pt idx="13141">
                  <c:v>38618</c:v>
                </c:pt>
                <c:pt idx="13142">
                  <c:v>38619</c:v>
                </c:pt>
                <c:pt idx="13143">
                  <c:v>38620</c:v>
                </c:pt>
                <c:pt idx="13144">
                  <c:v>38621</c:v>
                </c:pt>
                <c:pt idx="13145">
                  <c:v>38622</c:v>
                </c:pt>
                <c:pt idx="13146">
                  <c:v>38623</c:v>
                </c:pt>
                <c:pt idx="13147">
                  <c:v>38624</c:v>
                </c:pt>
                <c:pt idx="13148">
                  <c:v>38625</c:v>
                </c:pt>
                <c:pt idx="13149">
                  <c:v>38626</c:v>
                </c:pt>
                <c:pt idx="13150">
                  <c:v>38627</c:v>
                </c:pt>
                <c:pt idx="13151">
                  <c:v>38628</c:v>
                </c:pt>
                <c:pt idx="13152">
                  <c:v>38629</c:v>
                </c:pt>
                <c:pt idx="13153">
                  <c:v>38630</c:v>
                </c:pt>
                <c:pt idx="13154">
                  <c:v>38631</c:v>
                </c:pt>
                <c:pt idx="13155">
                  <c:v>38632</c:v>
                </c:pt>
                <c:pt idx="13156">
                  <c:v>38633</c:v>
                </c:pt>
                <c:pt idx="13157">
                  <c:v>38634</c:v>
                </c:pt>
                <c:pt idx="13158">
                  <c:v>38635</c:v>
                </c:pt>
                <c:pt idx="13159">
                  <c:v>38636</c:v>
                </c:pt>
                <c:pt idx="13160">
                  <c:v>38637</c:v>
                </c:pt>
                <c:pt idx="13161">
                  <c:v>38638</c:v>
                </c:pt>
                <c:pt idx="13162">
                  <c:v>38639</c:v>
                </c:pt>
                <c:pt idx="13163">
                  <c:v>38640</c:v>
                </c:pt>
                <c:pt idx="13164">
                  <c:v>38641</c:v>
                </c:pt>
                <c:pt idx="13165">
                  <c:v>38642</c:v>
                </c:pt>
                <c:pt idx="13166">
                  <c:v>38643</c:v>
                </c:pt>
                <c:pt idx="13167">
                  <c:v>38644</c:v>
                </c:pt>
                <c:pt idx="13168">
                  <c:v>38645</c:v>
                </c:pt>
                <c:pt idx="13169">
                  <c:v>38646</c:v>
                </c:pt>
                <c:pt idx="13170">
                  <c:v>38647</c:v>
                </c:pt>
                <c:pt idx="13171">
                  <c:v>38648</c:v>
                </c:pt>
                <c:pt idx="13172">
                  <c:v>38649</c:v>
                </c:pt>
                <c:pt idx="13173">
                  <c:v>38650</c:v>
                </c:pt>
                <c:pt idx="13174">
                  <c:v>38651</c:v>
                </c:pt>
                <c:pt idx="13175">
                  <c:v>38652</c:v>
                </c:pt>
                <c:pt idx="13176">
                  <c:v>38653</c:v>
                </c:pt>
                <c:pt idx="13177">
                  <c:v>38654</c:v>
                </c:pt>
                <c:pt idx="13178">
                  <c:v>38655</c:v>
                </c:pt>
                <c:pt idx="13179">
                  <c:v>38656</c:v>
                </c:pt>
                <c:pt idx="13180">
                  <c:v>38657</c:v>
                </c:pt>
                <c:pt idx="13181">
                  <c:v>38658</c:v>
                </c:pt>
                <c:pt idx="13182">
                  <c:v>38659</c:v>
                </c:pt>
                <c:pt idx="13183">
                  <c:v>38660</c:v>
                </c:pt>
                <c:pt idx="13184">
                  <c:v>38661</c:v>
                </c:pt>
                <c:pt idx="13185">
                  <c:v>38662</c:v>
                </c:pt>
                <c:pt idx="13186">
                  <c:v>38663</c:v>
                </c:pt>
                <c:pt idx="13187">
                  <c:v>38664</c:v>
                </c:pt>
                <c:pt idx="13188">
                  <c:v>38665</c:v>
                </c:pt>
                <c:pt idx="13189">
                  <c:v>38666</c:v>
                </c:pt>
                <c:pt idx="13190">
                  <c:v>38667</c:v>
                </c:pt>
                <c:pt idx="13191">
                  <c:v>38668</c:v>
                </c:pt>
                <c:pt idx="13192">
                  <c:v>38669</c:v>
                </c:pt>
                <c:pt idx="13193">
                  <c:v>38670</c:v>
                </c:pt>
                <c:pt idx="13194">
                  <c:v>38671</c:v>
                </c:pt>
                <c:pt idx="13195">
                  <c:v>38672</c:v>
                </c:pt>
                <c:pt idx="13196">
                  <c:v>38673</c:v>
                </c:pt>
                <c:pt idx="13197">
                  <c:v>38674</c:v>
                </c:pt>
                <c:pt idx="13198">
                  <c:v>38675</c:v>
                </c:pt>
                <c:pt idx="13199">
                  <c:v>38676</c:v>
                </c:pt>
                <c:pt idx="13200">
                  <c:v>38677</c:v>
                </c:pt>
                <c:pt idx="13201">
                  <c:v>38678</c:v>
                </c:pt>
                <c:pt idx="13202">
                  <c:v>38679</c:v>
                </c:pt>
                <c:pt idx="13203">
                  <c:v>38680</c:v>
                </c:pt>
                <c:pt idx="13204">
                  <c:v>38681</c:v>
                </c:pt>
                <c:pt idx="13205">
                  <c:v>38682</c:v>
                </c:pt>
                <c:pt idx="13206">
                  <c:v>38683</c:v>
                </c:pt>
                <c:pt idx="13207">
                  <c:v>38684</c:v>
                </c:pt>
                <c:pt idx="13208">
                  <c:v>38685</c:v>
                </c:pt>
                <c:pt idx="13209">
                  <c:v>38686</c:v>
                </c:pt>
                <c:pt idx="13210">
                  <c:v>38687</c:v>
                </c:pt>
                <c:pt idx="13211">
                  <c:v>38688</c:v>
                </c:pt>
                <c:pt idx="13212">
                  <c:v>38689</c:v>
                </c:pt>
                <c:pt idx="13213">
                  <c:v>38690</c:v>
                </c:pt>
                <c:pt idx="13214">
                  <c:v>38691</c:v>
                </c:pt>
                <c:pt idx="13215">
                  <c:v>38692</c:v>
                </c:pt>
                <c:pt idx="13216">
                  <c:v>38693</c:v>
                </c:pt>
                <c:pt idx="13217">
                  <c:v>38694</c:v>
                </c:pt>
                <c:pt idx="13218">
                  <c:v>38695</c:v>
                </c:pt>
                <c:pt idx="13219">
                  <c:v>38696</c:v>
                </c:pt>
                <c:pt idx="13220">
                  <c:v>38697</c:v>
                </c:pt>
                <c:pt idx="13221">
                  <c:v>38698</c:v>
                </c:pt>
                <c:pt idx="13222">
                  <c:v>38699</c:v>
                </c:pt>
                <c:pt idx="13223">
                  <c:v>38700</c:v>
                </c:pt>
                <c:pt idx="13224">
                  <c:v>38701</c:v>
                </c:pt>
                <c:pt idx="13225">
                  <c:v>38702</c:v>
                </c:pt>
                <c:pt idx="13226">
                  <c:v>38703</c:v>
                </c:pt>
                <c:pt idx="13227">
                  <c:v>38704</c:v>
                </c:pt>
                <c:pt idx="13228">
                  <c:v>38705</c:v>
                </c:pt>
                <c:pt idx="13229">
                  <c:v>38706</c:v>
                </c:pt>
                <c:pt idx="13230">
                  <c:v>38707</c:v>
                </c:pt>
                <c:pt idx="13231">
                  <c:v>38708</c:v>
                </c:pt>
                <c:pt idx="13232">
                  <c:v>38709</c:v>
                </c:pt>
                <c:pt idx="13233">
                  <c:v>38710</c:v>
                </c:pt>
                <c:pt idx="13234">
                  <c:v>38711</c:v>
                </c:pt>
                <c:pt idx="13235">
                  <c:v>38712</c:v>
                </c:pt>
                <c:pt idx="13236">
                  <c:v>38713</c:v>
                </c:pt>
                <c:pt idx="13237">
                  <c:v>38714</c:v>
                </c:pt>
                <c:pt idx="13238">
                  <c:v>38715</c:v>
                </c:pt>
                <c:pt idx="13239">
                  <c:v>38716</c:v>
                </c:pt>
                <c:pt idx="13240">
                  <c:v>38717</c:v>
                </c:pt>
                <c:pt idx="13241">
                  <c:v>38718</c:v>
                </c:pt>
                <c:pt idx="13242">
                  <c:v>38719</c:v>
                </c:pt>
                <c:pt idx="13243">
                  <c:v>38720</c:v>
                </c:pt>
                <c:pt idx="13244">
                  <c:v>38721</c:v>
                </c:pt>
                <c:pt idx="13245">
                  <c:v>38722</c:v>
                </c:pt>
                <c:pt idx="13246">
                  <c:v>38723</c:v>
                </c:pt>
                <c:pt idx="13247">
                  <c:v>38724</c:v>
                </c:pt>
                <c:pt idx="13248">
                  <c:v>38725</c:v>
                </c:pt>
                <c:pt idx="13249">
                  <c:v>38726</c:v>
                </c:pt>
                <c:pt idx="13250">
                  <c:v>38727</c:v>
                </c:pt>
                <c:pt idx="13251">
                  <c:v>38728</c:v>
                </c:pt>
                <c:pt idx="13252">
                  <c:v>38729</c:v>
                </c:pt>
                <c:pt idx="13253">
                  <c:v>38730</c:v>
                </c:pt>
                <c:pt idx="13254">
                  <c:v>38731</c:v>
                </c:pt>
                <c:pt idx="13255">
                  <c:v>38732</c:v>
                </c:pt>
                <c:pt idx="13256">
                  <c:v>38733</c:v>
                </c:pt>
                <c:pt idx="13257">
                  <c:v>38734</c:v>
                </c:pt>
                <c:pt idx="13258">
                  <c:v>38735</c:v>
                </c:pt>
                <c:pt idx="13259">
                  <c:v>38736</c:v>
                </c:pt>
                <c:pt idx="13260">
                  <c:v>38737</c:v>
                </c:pt>
                <c:pt idx="13261">
                  <c:v>38738</c:v>
                </c:pt>
                <c:pt idx="13262">
                  <c:v>38739</c:v>
                </c:pt>
                <c:pt idx="13263">
                  <c:v>38740</c:v>
                </c:pt>
                <c:pt idx="13264">
                  <c:v>38741</c:v>
                </c:pt>
                <c:pt idx="13265">
                  <c:v>38742</c:v>
                </c:pt>
                <c:pt idx="13266">
                  <c:v>38743</c:v>
                </c:pt>
                <c:pt idx="13267">
                  <c:v>38744</c:v>
                </c:pt>
                <c:pt idx="13268">
                  <c:v>38745</c:v>
                </c:pt>
                <c:pt idx="13269">
                  <c:v>38746</c:v>
                </c:pt>
                <c:pt idx="13270">
                  <c:v>38747</c:v>
                </c:pt>
                <c:pt idx="13271">
                  <c:v>38748</c:v>
                </c:pt>
                <c:pt idx="13272">
                  <c:v>38749</c:v>
                </c:pt>
                <c:pt idx="13273">
                  <c:v>38750</c:v>
                </c:pt>
                <c:pt idx="13274">
                  <c:v>38751</c:v>
                </c:pt>
                <c:pt idx="13275">
                  <c:v>38752</c:v>
                </c:pt>
                <c:pt idx="13276">
                  <c:v>38753</c:v>
                </c:pt>
                <c:pt idx="13277">
                  <c:v>38754</c:v>
                </c:pt>
                <c:pt idx="13278">
                  <c:v>38755</c:v>
                </c:pt>
                <c:pt idx="13279">
                  <c:v>38756</c:v>
                </c:pt>
                <c:pt idx="13280">
                  <c:v>38757</c:v>
                </c:pt>
                <c:pt idx="13281">
                  <c:v>38758</c:v>
                </c:pt>
                <c:pt idx="13282">
                  <c:v>38759</c:v>
                </c:pt>
                <c:pt idx="13283">
                  <c:v>38760</c:v>
                </c:pt>
                <c:pt idx="13284">
                  <c:v>38761</c:v>
                </c:pt>
                <c:pt idx="13285">
                  <c:v>38762</c:v>
                </c:pt>
                <c:pt idx="13286">
                  <c:v>38763</c:v>
                </c:pt>
                <c:pt idx="13287">
                  <c:v>38764</c:v>
                </c:pt>
                <c:pt idx="13288">
                  <c:v>38765</c:v>
                </c:pt>
                <c:pt idx="13289">
                  <c:v>38766</c:v>
                </c:pt>
                <c:pt idx="13290">
                  <c:v>38767</c:v>
                </c:pt>
                <c:pt idx="13291">
                  <c:v>38768</c:v>
                </c:pt>
                <c:pt idx="13292">
                  <c:v>38769</c:v>
                </c:pt>
                <c:pt idx="13293">
                  <c:v>38770</c:v>
                </c:pt>
                <c:pt idx="13294">
                  <c:v>38771</c:v>
                </c:pt>
                <c:pt idx="13295">
                  <c:v>38772</c:v>
                </c:pt>
                <c:pt idx="13296">
                  <c:v>38773</c:v>
                </c:pt>
                <c:pt idx="13297">
                  <c:v>38774</c:v>
                </c:pt>
                <c:pt idx="13298">
                  <c:v>38775</c:v>
                </c:pt>
                <c:pt idx="13299">
                  <c:v>38776</c:v>
                </c:pt>
                <c:pt idx="13300">
                  <c:v>38777</c:v>
                </c:pt>
                <c:pt idx="13301">
                  <c:v>38778</c:v>
                </c:pt>
                <c:pt idx="13302">
                  <c:v>38779</c:v>
                </c:pt>
                <c:pt idx="13303">
                  <c:v>38780</c:v>
                </c:pt>
                <c:pt idx="13304">
                  <c:v>38781</c:v>
                </c:pt>
                <c:pt idx="13305">
                  <c:v>38782</c:v>
                </c:pt>
                <c:pt idx="13306">
                  <c:v>38783</c:v>
                </c:pt>
                <c:pt idx="13307">
                  <c:v>38784</c:v>
                </c:pt>
                <c:pt idx="13308">
                  <c:v>38785</c:v>
                </c:pt>
                <c:pt idx="13309">
                  <c:v>38786</c:v>
                </c:pt>
                <c:pt idx="13310">
                  <c:v>38787</c:v>
                </c:pt>
                <c:pt idx="13311">
                  <c:v>38788</c:v>
                </c:pt>
                <c:pt idx="13312">
                  <c:v>38789</c:v>
                </c:pt>
                <c:pt idx="13313">
                  <c:v>38790</c:v>
                </c:pt>
                <c:pt idx="13314">
                  <c:v>38791</c:v>
                </c:pt>
                <c:pt idx="13315">
                  <c:v>38792</c:v>
                </c:pt>
                <c:pt idx="13316">
                  <c:v>38793</c:v>
                </c:pt>
                <c:pt idx="13317">
                  <c:v>38794</c:v>
                </c:pt>
                <c:pt idx="13318">
                  <c:v>38795</c:v>
                </c:pt>
                <c:pt idx="13319">
                  <c:v>38796</c:v>
                </c:pt>
                <c:pt idx="13320">
                  <c:v>38797</c:v>
                </c:pt>
                <c:pt idx="13321">
                  <c:v>38798</c:v>
                </c:pt>
                <c:pt idx="13322">
                  <c:v>38799</c:v>
                </c:pt>
                <c:pt idx="13323">
                  <c:v>38800</c:v>
                </c:pt>
                <c:pt idx="13324">
                  <c:v>38801</c:v>
                </c:pt>
                <c:pt idx="13325">
                  <c:v>38802</c:v>
                </c:pt>
                <c:pt idx="13326">
                  <c:v>38803</c:v>
                </c:pt>
                <c:pt idx="13327">
                  <c:v>38804</c:v>
                </c:pt>
                <c:pt idx="13328">
                  <c:v>38805</c:v>
                </c:pt>
                <c:pt idx="13329">
                  <c:v>38806</c:v>
                </c:pt>
                <c:pt idx="13330">
                  <c:v>38807</c:v>
                </c:pt>
                <c:pt idx="13331">
                  <c:v>38808</c:v>
                </c:pt>
                <c:pt idx="13332">
                  <c:v>38809</c:v>
                </c:pt>
                <c:pt idx="13333">
                  <c:v>38810</c:v>
                </c:pt>
                <c:pt idx="13334">
                  <c:v>38811</c:v>
                </c:pt>
                <c:pt idx="13335">
                  <c:v>38812</c:v>
                </c:pt>
                <c:pt idx="13336">
                  <c:v>38813</c:v>
                </c:pt>
                <c:pt idx="13337">
                  <c:v>38814</c:v>
                </c:pt>
                <c:pt idx="13338">
                  <c:v>38815</c:v>
                </c:pt>
                <c:pt idx="13339">
                  <c:v>38816</c:v>
                </c:pt>
                <c:pt idx="13340">
                  <c:v>38817</c:v>
                </c:pt>
                <c:pt idx="13341">
                  <c:v>38818</c:v>
                </c:pt>
                <c:pt idx="13342">
                  <c:v>38819</c:v>
                </c:pt>
                <c:pt idx="13343">
                  <c:v>38820</c:v>
                </c:pt>
                <c:pt idx="13344">
                  <c:v>38821</c:v>
                </c:pt>
                <c:pt idx="13345">
                  <c:v>38822</c:v>
                </c:pt>
                <c:pt idx="13346">
                  <c:v>38823</c:v>
                </c:pt>
                <c:pt idx="13347">
                  <c:v>38824</c:v>
                </c:pt>
                <c:pt idx="13348">
                  <c:v>38825</c:v>
                </c:pt>
                <c:pt idx="13349">
                  <c:v>38826</c:v>
                </c:pt>
                <c:pt idx="13350">
                  <c:v>38827</c:v>
                </c:pt>
                <c:pt idx="13351">
                  <c:v>38828</c:v>
                </c:pt>
                <c:pt idx="13352">
                  <c:v>38829</c:v>
                </c:pt>
                <c:pt idx="13353">
                  <c:v>38830</c:v>
                </c:pt>
                <c:pt idx="13354">
                  <c:v>38831</c:v>
                </c:pt>
                <c:pt idx="13355">
                  <c:v>38832</c:v>
                </c:pt>
                <c:pt idx="13356">
                  <c:v>38833</c:v>
                </c:pt>
                <c:pt idx="13357">
                  <c:v>38834</c:v>
                </c:pt>
                <c:pt idx="13358">
                  <c:v>38835</c:v>
                </c:pt>
                <c:pt idx="13359">
                  <c:v>38836</c:v>
                </c:pt>
                <c:pt idx="13360">
                  <c:v>38837</c:v>
                </c:pt>
                <c:pt idx="13361">
                  <c:v>38838</c:v>
                </c:pt>
                <c:pt idx="13362">
                  <c:v>38839</c:v>
                </c:pt>
                <c:pt idx="13363">
                  <c:v>38840</c:v>
                </c:pt>
                <c:pt idx="13364">
                  <c:v>38841</c:v>
                </c:pt>
                <c:pt idx="13365">
                  <c:v>38842</c:v>
                </c:pt>
                <c:pt idx="13366">
                  <c:v>38843</c:v>
                </c:pt>
                <c:pt idx="13367">
                  <c:v>38844</c:v>
                </c:pt>
                <c:pt idx="13368">
                  <c:v>38845</c:v>
                </c:pt>
                <c:pt idx="13369">
                  <c:v>38846</c:v>
                </c:pt>
                <c:pt idx="13370">
                  <c:v>38847</c:v>
                </c:pt>
                <c:pt idx="13371">
                  <c:v>38848</c:v>
                </c:pt>
                <c:pt idx="13372">
                  <c:v>38849</c:v>
                </c:pt>
                <c:pt idx="13373">
                  <c:v>38850</c:v>
                </c:pt>
                <c:pt idx="13374">
                  <c:v>38851</c:v>
                </c:pt>
                <c:pt idx="13375">
                  <c:v>38852</c:v>
                </c:pt>
                <c:pt idx="13376">
                  <c:v>38853</c:v>
                </c:pt>
                <c:pt idx="13377">
                  <c:v>38854</c:v>
                </c:pt>
                <c:pt idx="13378">
                  <c:v>38855</c:v>
                </c:pt>
                <c:pt idx="13379">
                  <c:v>38856</c:v>
                </c:pt>
                <c:pt idx="13380">
                  <c:v>38857</c:v>
                </c:pt>
                <c:pt idx="13381">
                  <c:v>38858</c:v>
                </c:pt>
                <c:pt idx="13382">
                  <c:v>38859</c:v>
                </c:pt>
                <c:pt idx="13383">
                  <c:v>38860</c:v>
                </c:pt>
                <c:pt idx="13384">
                  <c:v>38861</c:v>
                </c:pt>
                <c:pt idx="13385">
                  <c:v>38862</c:v>
                </c:pt>
                <c:pt idx="13386">
                  <c:v>38863</c:v>
                </c:pt>
                <c:pt idx="13387">
                  <c:v>38864</c:v>
                </c:pt>
                <c:pt idx="13388">
                  <c:v>38865</c:v>
                </c:pt>
                <c:pt idx="13389">
                  <c:v>38866</c:v>
                </c:pt>
                <c:pt idx="13390">
                  <c:v>38867</c:v>
                </c:pt>
                <c:pt idx="13391">
                  <c:v>38868</c:v>
                </c:pt>
                <c:pt idx="13392">
                  <c:v>38869</c:v>
                </c:pt>
                <c:pt idx="13393">
                  <c:v>38870</c:v>
                </c:pt>
                <c:pt idx="13394">
                  <c:v>38871</c:v>
                </c:pt>
                <c:pt idx="13395">
                  <c:v>38872</c:v>
                </c:pt>
                <c:pt idx="13396">
                  <c:v>38873</c:v>
                </c:pt>
                <c:pt idx="13397">
                  <c:v>38874</c:v>
                </c:pt>
                <c:pt idx="13398">
                  <c:v>38875</c:v>
                </c:pt>
                <c:pt idx="13399">
                  <c:v>38876</c:v>
                </c:pt>
                <c:pt idx="13400">
                  <c:v>38877</c:v>
                </c:pt>
                <c:pt idx="13401">
                  <c:v>38878</c:v>
                </c:pt>
                <c:pt idx="13402">
                  <c:v>38879</c:v>
                </c:pt>
                <c:pt idx="13403">
                  <c:v>38880</c:v>
                </c:pt>
                <c:pt idx="13404">
                  <c:v>38881</c:v>
                </c:pt>
                <c:pt idx="13405">
                  <c:v>38882</c:v>
                </c:pt>
                <c:pt idx="13406">
                  <c:v>38883</c:v>
                </c:pt>
                <c:pt idx="13407">
                  <c:v>38884</c:v>
                </c:pt>
                <c:pt idx="13408">
                  <c:v>38885</c:v>
                </c:pt>
                <c:pt idx="13409">
                  <c:v>38886</c:v>
                </c:pt>
                <c:pt idx="13410">
                  <c:v>38887</c:v>
                </c:pt>
                <c:pt idx="13411">
                  <c:v>38888</c:v>
                </c:pt>
                <c:pt idx="13412">
                  <c:v>38889</c:v>
                </c:pt>
                <c:pt idx="13413">
                  <c:v>38890</c:v>
                </c:pt>
                <c:pt idx="13414">
                  <c:v>38891</c:v>
                </c:pt>
                <c:pt idx="13415">
                  <c:v>38892</c:v>
                </c:pt>
                <c:pt idx="13416">
                  <c:v>38893</c:v>
                </c:pt>
                <c:pt idx="13417">
                  <c:v>38894</c:v>
                </c:pt>
                <c:pt idx="13418">
                  <c:v>38895</c:v>
                </c:pt>
                <c:pt idx="13419">
                  <c:v>38896</c:v>
                </c:pt>
                <c:pt idx="13420">
                  <c:v>38897</c:v>
                </c:pt>
                <c:pt idx="13421">
                  <c:v>38898</c:v>
                </c:pt>
                <c:pt idx="13422">
                  <c:v>38899</c:v>
                </c:pt>
                <c:pt idx="13423">
                  <c:v>38900</c:v>
                </c:pt>
                <c:pt idx="13424">
                  <c:v>38901</c:v>
                </c:pt>
                <c:pt idx="13425">
                  <c:v>38902</c:v>
                </c:pt>
                <c:pt idx="13426">
                  <c:v>38903</c:v>
                </c:pt>
                <c:pt idx="13427">
                  <c:v>38904</c:v>
                </c:pt>
                <c:pt idx="13428">
                  <c:v>38905</c:v>
                </c:pt>
                <c:pt idx="13429">
                  <c:v>38906</c:v>
                </c:pt>
                <c:pt idx="13430">
                  <c:v>38907</c:v>
                </c:pt>
                <c:pt idx="13431">
                  <c:v>38908</c:v>
                </c:pt>
                <c:pt idx="13432">
                  <c:v>38909</c:v>
                </c:pt>
                <c:pt idx="13433">
                  <c:v>38910</c:v>
                </c:pt>
                <c:pt idx="13434">
                  <c:v>38911</c:v>
                </c:pt>
                <c:pt idx="13435">
                  <c:v>38912</c:v>
                </c:pt>
                <c:pt idx="13436">
                  <c:v>38913</c:v>
                </c:pt>
                <c:pt idx="13437">
                  <c:v>38914</c:v>
                </c:pt>
                <c:pt idx="13438">
                  <c:v>38915</c:v>
                </c:pt>
                <c:pt idx="13439">
                  <c:v>38916</c:v>
                </c:pt>
                <c:pt idx="13440">
                  <c:v>38917</c:v>
                </c:pt>
                <c:pt idx="13441">
                  <c:v>38918</c:v>
                </c:pt>
                <c:pt idx="13442">
                  <c:v>38919</c:v>
                </c:pt>
                <c:pt idx="13443">
                  <c:v>38920</c:v>
                </c:pt>
                <c:pt idx="13444">
                  <c:v>38921</c:v>
                </c:pt>
                <c:pt idx="13445">
                  <c:v>38922</c:v>
                </c:pt>
                <c:pt idx="13446">
                  <c:v>38923</c:v>
                </c:pt>
                <c:pt idx="13447">
                  <c:v>38924</c:v>
                </c:pt>
                <c:pt idx="13448">
                  <c:v>38925</c:v>
                </c:pt>
                <c:pt idx="13449">
                  <c:v>38926</c:v>
                </c:pt>
                <c:pt idx="13450">
                  <c:v>38927</c:v>
                </c:pt>
                <c:pt idx="13451">
                  <c:v>38928</c:v>
                </c:pt>
                <c:pt idx="13452">
                  <c:v>38929</c:v>
                </c:pt>
                <c:pt idx="13453">
                  <c:v>38930</c:v>
                </c:pt>
                <c:pt idx="13454">
                  <c:v>38931</c:v>
                </c:pt>
                <c:pt idx="13455">
                  <c:v>38932</c:v>
                </c:pt>
                <c:pt idx="13456">
                  <c:v>38933</c:v>
                </c:pt>
                <c:pt idx="13457">
                  <c:v>38934</c:v>
                </c:pt>
                <c:pt idx="13458">
                  <c:v>38935</c:v>
                </c:pt>
                <c:pt idx="13459">
                  <c:v>38936</c:v>
                </c:pt>
                <c:pt idx="13460">
                  <c:v>38937</c:v>
                </c:pt>
                <c:pt idx="13461">
                  <c:v>38938</c:v>
                </c:pt>
                <c:pt idx="13462">
                  <c:v>38939</c:v>
                </c:pt>
                <c:pt idx="13463">
                  <c:v>38940</c:v>
                </c:pt>
                <c:pt idx="13464">
                  <c:v>38941</c:v>
                </c:pt>
                <c:pt idx="13465">
                  <c:v>38942</c:v>
                </c:pt>
                <c:pt idx="13466">
                  <c:v>38943</c:v>
                </c:pt>
                <c:pt idx="13467">
                  <c:v>38944</c:v>
                </c:pt>
                <c:pt idx="13468">
                  <c:v>38945</c:v>
                </c:pt>
                <c:pt idx="13469">
                  <c:v>38946</c:v>
                </c:pt>
                <c:pt idx="13470">
                  <c:v>38947</c:v>
                </c:pt>
                <c:pt idx="13471">
                  <c:v>38948</c:v>
                </c:pt>
                <c:pt idx="13472">
                  <c:v>38949</c:v>
                </c:pt>
                <c:pt idx="13473">
                  <c:v>38950</c:v>
                </c:pt>
                <c:pt idx="13474">
                  <c:v>38951</c:v>
                </c:pt>
                <c:pt idx="13475">
                  <c:v>38952</c:v>
                </c:pt>
                <c:pt idx="13476">
                  <c:v>38953</c:v>
                </c:pt>
                <c:pt idx="13477">
                  <c:v>38954</c:v>
                </c:pt>
                <c:pt idx="13478">
                  <c:v>38955</c:v>
                </c:pt>
                <c:pt idx="13479">
                  <c:v>38956</c:v>
                </c:pt>
                <c:pt idx="13480">
                  <c:v>38957</c:v>
                </c:pt>
                <c:pt idx="13481">
                  <c:v>38958</c:v>
                </c:pt>
                <c:pt idx="13482">
                  <c:v>38959</c:v>
                </c:pt>
                <c:pt idx="13483">
                  <c:v>38960</c:v>
                </c:pt>
                <c:pt idx="13484">
                  <c:v>38961</c:v>
                </c:pt>
                <c:pt idx="13485">
                  <c:v>38962</c:v>
                </c:pt>
                <c:pt idx="13486">
                  <c:v>38963</c:v>
                </c:pt>
                <c:pt idx="13487">
                  <c:v>38964</c:v>
                </c:pt>
                <c:pt idx="13488">
                  <c:v>38965</c:v>
                </c:pt>
                <c:pt idx="13489">
                  <c:v>38966</c:v>
                </c:pt>
                <c:pt idx="13490">
                  <c:v>38967</c:v>
                </c:pt>
                <c:pt idx="13491">
                  <c:v>38968</c:v>
                </c:pt>
                <c:pt idx="13492">
                  <c:v>38969</c:v>
                </c:pt>
                <c:pt idx="13493">
                  <c:v>38970</c:v>
                </c:pt>
                <c:pt idx="13494">
                  <c:v>38971</c:v>
                </c:pt>
                <c:pt idx="13495">
                  <c:v>38972</c:v>
                </c:pt>
                <c:pt idx="13496">
                  <c:v>38973</c:v>
                </c:pt>
                <c:pt idx="13497">
                  <c:v>38974</c:v>
                </c:pt>
                <c:pt idx="13498">
                  <c:v>38975</c:v>
                </c:pt>
                <c:pt idx="13499">
                  <c:v>38976</c:v>
                </c:pt>
                <c:pt idx="13500">
                  <c:v>38977</c:v>
                </c:pt>
                <c:pt idx="13501">
                  <c:v>38978</c:v>
                </c:pt>
                <c:pt idx="13502">
                  <c:v>38979</c:v>
                </c:pt>
                <c:pt idx="13503">
                  <c:v>38980</c:v>
                </c:pt>
                <c:pt idx="13504">
                  <c:v>38981</c:v>
                </c:pt>
                <c:pt idx="13505">
                  <c:v>38982</c:v>
                </c:pt>
                <c:pt idx="13506">
                  <c:v>38983</c:v>
                </c:pt>
                <c:pt idx="13507">
                  <c:v>38984</c:v>
                </c:pt>
                <c:pt idx="13508">
                  <c:v>38985</c:v>
                </c:pt>
                <c:pt idx="13509">
                  <c:v>38986</c:v>
                </c:pt>
                <c:pt idx="13510">
                  <c:v>38987</c:v>
                </c:pt>
                <c:pt idx="13511">
                  <c:v>38988</c:v>
                </c:pt>
                <c:pt idx="13512">
                  <c:v>38989</c:v>
                </c:pt>
                <c:pt idx="13513">
                  <c:v>38990</c:v>
                </c:pt>
                <c:pt idx="13514">
                  <c:v>38991</c:v>
                </c:pt>
                <c:pt idx="13515">
                  <c:v>38992</c:v>
                </c:pt>
                <c:pt idx="13516">
                  <c:v>38993</c:v>
                </c:pt>
                <c:pt idx="13517">
                  <c:v>38994</c:v>
                </c:pt>
                <c:pt idx="13518">
                  <c:v>38995</c:v>
                </c:pt>
                <c:pt idx="13519">
                  <c:v>38996</c:v>
                </c:pt>
                <c:pt idx="13520">
                  <c:v>38997</c:v>
                </c:pt>
                <c:pt idx="13521">
                  <c:v>38998</c:v>
                </c:pt>
                <c:pt idx="13522">
                  <c:v>38999</c:v>
                </c:pt>
                <c:pt idx="13523">
                  <c:v>39000</c:v>
                </c:pt>
                <c:pt idx="13524">
                  <c:v>39001</c:v>
                </c:pt>
                <c:pt idx="13525">
                  <c:v>39002</c:v>
                </c:pt>
                <c:pt idx="13526">
                  <c:v>39003</c:v>
                </c:pt>
                <c:pt idx="13527">
                  <c:v>39004</c:v>
                </c:pt>
                <c:pt idx="13528">
                  <c:v>39005</c:v>
                </c:pt>
                <c:pt idx="13529">
                  <c:v>39006</c:v>
                </c:pt>
                <c:pt idx="13530">
                  <c:v>39007</c:v>
                </c:pt>
                <c:pt idx="13531">
                  <c:v>39008</c:v>
                </c:pt>
                <c:pt idx="13532">
                  <c:v>39009</c:v>
                </c:pt>
                <c:pt idx="13533">
                  <c:v>39010</c:v>
                </c:pt>
                <c:pt idx="13534">
                  <c:v>39011</c:v>
                </c:pt>
                <c:pt idx="13535">
                  <c:v>39012</c:v>
                </c:pt>
                <c:pt idx="13536">
                  <c:v>39013</c:v>
                </c:pt>
                <c:pt idx="13537">
                  <c:v>39014</c:v>
                </c:pt>
                <c:pt idx="13538">
                  <c:v>39015</c:v>
                </c:pt>
                <c:pt idx="13539">
                  <c:v>39016</c:v>
                </c:pt>
                <c:pt idx="13540">
                  <c:v>39017</c:v>
                </c:pt>
                <c:pt idx="13541">
                  <c:v>39018</c:v>
                </c:pt>
                <c:pt idx="13542">
                  <c:v>39019</c:v>
                </c:pt>
                <c:pt idx="13543">
                  <c:v>39020</c:v>
                </c:pt>
                <c:pt idx="13544">
                  <c:v>39021</c:v>
                </c:pt>
                <c:pt idx="13545">
                  <c:v>39022</c:v>
                </c:pt>
                <c:pt idx="13546">
                  <c:v>39023</c:v>
                </c:pt>
                <c:pt idx="13547">
                  <c:v>39024</c:v>
                </c:pt>
                <c:pt idx="13548">
                  <c:v>39025</c:v>
                </c:pt>
                <c:pt idx="13549">
                  <c:v>39026</c:v>
                </c:pt>
                <c:pt idx="13550">
                  <c:v>39027</c:v>
                </c:pt>
                <c:pt idx="13551">
                  <c:v>39028</c:v>
                </c:pt>
                <c:pt idx="13552">
                  <c:v>39029</c:v>
                </c:pt>
                <c:pt idx="13553">
                  <c:v>39030</c:v>
                </c:pt>
                <c:pt idx="13554">
                  <c:v>39031</c:v>
                </c:pt>
                <c:pt idx="13555">
                  <c:v>39032</c:v>
                </c:pt>
                <c:pt idx="13556">
                  <c:v>39033</c:v>
                </c:pt>
                <c:pt idx="13557">
                  <c:v>39034</c:v>
                </c:pt>
                <c:pt idx="13558">
                  <c:v>39035</c:v>
                </c:pt>
                <c:pt idx="13559">
                  <c:v>39036</c:v>
                </c:pt>
                <c:pt idx="13560">
                  <c:v>39037</c:v>
                </c:pt>
                <c:pt idx="13561">
                  <c:v>39038</c:v>
                </c:pt>
                <c:pt idx="13562">
                  <c:v>39039</c:v>
                </c:pt>
                <c:pt idx="13563">
                  <c:v>39040</c:v>
                </c:pt>
                <c:pt idx="13564">
                  <c:v>39041</c:v>
                </c:pt>
                <c:pt idx="13565">
                  <c:v>39042</c:v>
                </c:pt>
                <c:pt idx="13566">
                  <c:v>39043</c:v>
                </c:pt>
                <c:pt idx="13567">
                  <c:v>39044</c:v>
                </c:pt>
                <c:pt idx="13568">
                  <c:v>39045</c:v>
                </c:pt>
                <c:pt idx="13569">
                  <c:v>39046</c:v>
                </c:pt>
                <c:pt idx="13570">
                  <c:v>39047</c:v>
                </c:pt>
                <c:pt idx="13571">
                  <c:v>39048</c:v>
                </c:pt>
                <c:pt idx="13572">
                  <c:v>39049</c:v>
                </c:pt>
                <c:pt idx="13573">
                  <c:v>39050</c:v>
                </c:pt>
                <c:pt idx="13574">
                  <c:v>39051</c:v>
                </c:pt>
                <c:pt idx="13575">
                  <c:v>39052</c:v>
                </c:pt>
                <c:pt idx="13576">
                  <c:v>39053</c:v>
                </c:pt>
                <c:pt idx="13577">
                  <c:v>39054</c:v>
                </c:pt>
                <c:pt idx="13578">
                  <c:v>39055</c:v>
                </c:pt>
                <c:pt idx="13579">
                  <c:v>39056</c:v>
                </c:pt>
                <c:pt idx="13580">
                  <c:v>39057</c:v>
                </c:pt>
                <c:pt idx="13581">
                  <c:v>39058</c:v>
                </c:pt>
                <c:pt idx="13582">
                  <c:v>39059</c:v>
                </c:pt>
                <c:pt idx="13583">
                  <c:v>39060</c:v>
                </c:pt>
                <c:pt idx="13584">
                  <c:v>39061</c:v>
                </c:pt>
                <c:pt idx="13585">
                  <c:v>39062</c:v>
                </c:pt>
                <c:pt idx="13586">
                  <c:v>39063</c:v>
                </c:pt>
                <c:pt idx="13587">
                  <c:v>39064</c:v>
                </c:pt>
                <c:pt idx="13588">
                  <c:v>39065</c:v>
                </c:pt>
                <c:pt idx="13589">
                  <c:v>39066</c:v>
                </c:pt>
                <c:pt idx="13590">
                  <c:v>39067</c:v>
                </c:pt>
                <c:pt idx="13591">
                  <c:v>39068</c:v>
                </c:pt>
                <c:pt idx="13592">
                  <c:v>39069</c:v>
                </c:pt>
                <c:pt idx="13593">
                  <c:v>39070</c:v>
                </c:pt>
                <c:pt idx="13594">
                  <c:v>39071</c:v>
                </c:pt>
                <c:pt idx="13595">
                  <c:v>39072</c:v>
                </c:pt>
                <c:pt idx="13596">
                  <c:v>39073</c:v>
                </c:pt>
                <c:pt idx="13597">
                  <c:v>39074</c:v>
                </c:pt>
                <c:pt idx="13598">
                  <c:v>39075</c:v>
                </c:pt>
                <c:pt idx="13599">
                  <c:v>39076</c:v>
                </c:pt>
                <c:pt idx="13600">
                  <c:v>39077</c:v>
                </c:pt>
                <c:pt idx="13601">
                  <c:v>39078</c:v>
                </c:pt>
                <c:pt idx="13602">
                  <c:v>39079</c:v>
                </c:pt>
                <c:pt idx="13603">
                  <c:v>39080</c:v>
                </c:pt>
                <c:pt idx="13604">
                  <c:v>39081</c:v>
                </c:pt>
                <c:pt idx="13605">
                  <c:v>39082</c:v>
                </c:pt>
                <c:pt idx="13606">
                  <c:v>39083</c:v>
                </c:pt>
                <c:pt idx="13607">
                  <c:v>39084</c:v>
                </c:pt>
                <c:pt idx="13608">
                  <c:v>39085</c:v>
                </c:pt>
                <c:pt idx="13609">
                  <c:v>39086</c:v>
                </c:pt>
                <c:pt idx="13610">
                  <c:v>39087</c:v>
                </c:pt>
                <c:pt idx="13611">
                  <c:v>39088</c:v>
                </c:pt>
                <c:pt idx="13612">
                  <c:v>39089</c:v>
                </c:pt>
                <c:pt idx="13613">
                  <c:v>39090</c:v>
                </c:pt>
                <c:pt idx="13614">
                  <c:v>39091</c:v>
                </c:pt>
                <c:pt idx="13615">
                  <c:v>39092</c:v>
                </c:pt>
                <c:pt idx="13616">
                  <c:v>39093</c:v>
                </c:pt>
                <c:pt idx="13617">
                  <c:v>39094</c:v>
                </c:pt>
                <c:pt idx="13618">
                  <c:v>39095</c:v>
                </c:pt>
                <c:pt idx="13619">
                  <c:v>39096</c:v>
                </c:pt>
                <c:pt idx="13620">
                  <c:v>39097</c:v>
                </c:pt>
                <c:pt idx="13621">
                  <c:v>39098</c:v>
                </c:pt>
                <c:pt idx="13622">
                  <c:v>39099</c:v>
                </c:pt>
                <c:pt idx="13623">
                  <c:v>39100</c:v>
                </c:pt>
                <c:pt idx="13624">
                  <c:v>39101</c:v>
                </c:pt>
                <c:pt idx="13625">
                  <c:v>39102</c:v>
                </c:pt>
                <c:pt idx="13626">
                  <c:v>39103</c:v>
                </c:pt>
                <c:pt idx="13627">
                  <c:v>39104</c:v>
                </c:pt>
                <c:pt idx="13628">
                  <c:v>39105</c:v>
                </c:pt>
                <c:pt idx="13629">
                  <c:v>39106</c:v>
                </c:pt>
                <c:pt idx="13630">
                  <c:v>39107</c:v>
                </c:pt>
                <c:pt idx="13631">
                  <c:v>39108</c:v>
                </c:pt>
                <c:pt idx="13632">
                  <c:v>39109</c:v>
                </c:pt>
                <c:pt idx="13633">
                  <c:v>39110</c:v>
                </c:pt>
                <c:pt idx="13634">
                  <c:v>39111</c:v>
                </c:pt>
                <c:pt idx="13635">
                  <c:v>39112</c:v>
                </c:pt>
                <c:pt idx="13636">
                  <c:v>39113</c:v>
                </c:pt>
                <c:pt idx="13637">
                  <c:v>39114</c:v>
                </c:pt>
                <c:pt idx="13638">
                  <c:v>39115</c:v>
                </c:pt>
                <c:pt idx="13639">
                  <c:v>39116</c:v>
                </c:pt>
                <c:pt idx="13640">
                  <c:v>39117</c:v>
                </c:pt>
                <c:pt idx="13641">
                  <c:v>39118</c:v>
                </c:pt>
                <c:pt idx="13642">
                  <c:v>39119</c:v>
                </c:pt>
                <c:pt idx="13643">
                  <c:v>39120</c:v>
                </c:pt>
                <c:pt idx="13644">
                  <c:v>39121</c:v>
                </c:pt>
                <c:pt idx="13645">
                  <c:v>39122</c:v>
                </c:pt>
                <c:pt idx="13646">
                  <c:v>39123</c:v>
                </c:pt>
                <c:pt idx="13647">
                  <c:v>39124</c:v>
                </c:pt>
                <c:pt idx="13648">
                  <c:v>39125</c:v>
                </c:pt>
                <c:pt idx="13649">
                  <c:v>39126</c:v>
                </c:pt>
                <c:pt idx="13650">
                  <c:v>39127</c:v>
                </c:pt>
                <c:pt idx="13651">
                  <c:v>39128</c:v>
                </c:pt>
                <c:pt idx="13652">
                  <c:v>39129</c:v>
                </c:pt>
                <c:pt idx="13653">
                  <c:v>39130</c:v>
                </c:pt>
                <c:pt idx="13654">
                  <c:v>39131</c:v>
                </c:pt>
                <c:pt idx="13655">
                  <c:v>39132</c:v>
                </c:pt>
                <c:pt idx="13656">
                  <c:v>39133</c:v>
                </c:pt>
                <c:pt idx="13657">
                  <c:v>39134</c:v>
                </c:pt>
                <c:pt idx="13658">
                  <c:v>39135</c:v>
                </c:pt>
                <c:pt idx="13659">
                  <c:v>39136</c:v>
                </c:pt>
                <c:pt idx="13660">
                  <c:v>39137</c:v>
                </c:pt>
                <c:pt idx="13661">
                  <c:v>39138</c:v>
                </c:pt>
                <c:pt idx="13662">
                  <c:v>39139</c:v>
                </c:pt>
                <c:pt idx="13663">
                  <c:v>39140</c:v>
                </c:pt>
                <c:pt idx="13664">
                  <c:v>39141</c:v>
                </c:pt>
                <c:pt idx="13665">
                  <c:v>39142</c:v>
                </c:pt>
                <c:pt idx="13666">
                  <c:v>39143</c:v>
                </c:pt>
                <c:pt idx="13667">
                  <c:v>39144</c:v>
                </c:pt>
                <c:pt idx="13668">
                  <c:v>39145</c:v>
                </c:pt>
                <c:pt idx="13669">
                  <c:v>39146</c:v>
                </c:pt>
                <c:pt idx="13670">
                  <c:v>39147</c:v>
                </c:pt>
                <c:pt idx="13671">
                  <c:v>39148</c:v>
                </c:pt>
                <c:pt idx="13672">
                  <c:v>39149</c:v>
                </c:pt>
                <c:pt idx="13673">
                  <c:v>39150</c:v>
                </c:pt>
                <c:pt idx="13674">
                  <c:v>39151</c:v>
                </c:pt>
                <c:pt idx="13675">
                  <c:v>39152</c:v>
                </c:pt>
                <c:pt idx="13676">
                  <c:v>39153</c:v>
                </c:pt>
                <c:pt idx="13677">
                  <c:v>39154</c:v>
                </c:pt>
                <c:pt idx="13678">
                  <c:v>39155</c:v>
                </c:pt>
                <c:pt idx="13679">
                  <c:v>39156</c:v>
                </c:pt>
                <c:pt idx="13680">
                  <c:v>39157</c:v>
                </c:pt>
                <c:pt idx="13681">
                  <c:v>39158</c:v>
                </c:pt>
                <c:pt idx="13682">
                  <c:v>39159</c:v>
                </c:pt>
                <c:pt idx="13683">
                  <c:v>39160</c:v>
                </c:pt>
                <c:pt idx="13684">
                  <c:v>39161</c:v>
                </c:pt>
                <c:pt idx="13685">
                  <c:v>39162</c:v>
                </c:pt>
                <c:pt idx="13686">
                  <c:v>39163</c:v>
                </c:pt>
                <c:pt idx="13687">
                  <c:v>39164</c:v>
                </c:pt>
                <c:pt idx="13688">
                  <c:v>39165</c:v>
                </c:pt>
                <c:pt idx="13689">
                  <c:v>39166</c:v>
                </c:pt>
                <c:pt idx="13690">
                  <c:v>39167</c:v>
                </c:pt>
                <c:pt idx="13691">
                  <c:v>39168</c:v>
                </c:pt>
                <c:pt idx="13692">
                  <c:v>39169</c:v>
                </c:pt>
                <c:pt idx="13693">
                  <c:v>39170</c:v>
                </c:pt>
                <c:pt idx="13694">
                  <c:v>39171</c:v>
                </c:pt>
                <c:pt idx="13695">
                  <c:v>39172</c:v>
                </c:pt>
                <c:pt idx="13696">
                  <c:v>39173</c:v>
                </c:pt>
                <c:pt idx="13697">
                  <c:v>39174</c:v>
                </c:pt>
                <c:pt idx="13698">
                  <c:v>39175</c:v>
                </c:pt>
                <c:pt idx="13699">
                  <c:v>39176</c:v>
                </c:pt>
                <c:pt idx="13700">
                  <c:v>39177</c:v>
                </c:pt>
                <c:pt idx="13701">
                  <c:v>39178</c:v>
                </c:pt>
                <c:pt idx="13702">
                  <c:v>39179</c:v>
                </c:pt>
                <c:pt idx="13703">
                  <c:v>39180</c:v>
                </c:pt>
                <c:pt idx="13704">
                  <c:v>39181</c:v>
                </c:pt>
                <c:pt idx="13705">
                  <c:v>39182</c:v>
                </c:pt>
                <c:pt idx="13706">
                  <c:v>39183</c:v>
                </c:pt>
                <c:pt idx="13707">
                  <c:v>39184</c:v>
                </c:pt>
                <c:pt idx="13708">
                  <c:v>39185</c:v>
                </c:pt>
                <c:pt idx="13709">
                  <c:v>39186</c:v>
                </c:pt>
                <c:pt idx="13710">
                  <c:v>39187</c:v>
                </c:pt>
                <c:pt idx="13711">
                  <c:v>39188</c:v>
                </c:pt>
                <c:pt idx="13712">
                  <c:v>39189</c:v>
                </c:pt>
                <c:pt idx="13713">
                  <c:v>39190</c:v>
                </c:pt>
                <c:pt idx="13714">
                  <c:v>39191</c:v>
                </c:pt>
                <c:pt idx="13715">
                  <c:v>39192</c:v>
                </c:pt>
                <c:pt idx="13716">
                  <c:v>39193</c:v>
                </c:pt>
                <c:pt idx="13717">
                  <c:v>39194</c:v>
                </c:pt>
                <c:pt idx="13718">
                  <c:v>39195</c:v>
                </c:pt>
                <c:pt idx="13719">
                  <c:v>39196</c:v>
                </c:pt>
                <c:pt idx="13720">
                  <c:v>39197</c:v>
                </c:pt>
                <c:pt idx="13721">
                  <c:v>39198</c:v>
                </c:pt>
                <c:pt idx="13722">
                  <c:v>39199</c:v>
                </c:pt>
                <c:pt idx="13723">
                  <c:v>39200</c:v>
                </c:pt>
                <c:pt idx="13724">
                  <c:v>39201</c:v>
                </c:pt>
                <c:pt idx="13725">
                  <c:v>39202</c:v>
                </c:pt>
                <c:pt idx="13726">
                  <c:v>39203</c:v>
                </c:pt>
                <c:pt idx="13727">
                  <c:v>39204</c:v>
                </c:pt>
                <c:pt idx="13728">
                  <c:v>39205</c:v>
                </c:pt>
                <c:pt idx="13729">
                  <c:v>39206</c:v>
                </c:pt>
                <c:pt idx="13730">
                  <c:v>39207</c:v>
                </c:pt>
                <c:pt idx="13731">
                  <c:v>39208</c:v>
                </c:pt>
                <c:pt idx="13732">
                  <c:v>39209</c:v>
                </c:pt>
                <c:pt idx="13733">
                  <c:v>39210</c:v>
                </c:pt>
                <c:pt idx="13734">
                  <c:v>39211</c:v>
                </c:pt>
                <c:pt idx="13735">
                  <c:v>39212</c:v>
                </c:pt>
                <c:pt idx="13736">
                  <c:v>39213</c:v>
                </c:pt>
                <c:pt idx="13737">
                  <c:v>39214</c:v>
                </c:pt>
                <c:pt idx="13738">
                  <c:v>39215</c:v>
                </c:pt>
                <c:pt idx="13739">
                  <c:v>39216</c:v>
                </c:pt>
                <c:pt idx="13740">
                  <c:v>39217</c:v>
                </c:pt>
                <c:pt idx="13741">
                  <c:v>39218</c:v>
                </c:pt>
                <c:pt idx="13742">
                  <c:v>39219</c:v>
                </c:pt>
                <c:pt idx="13743">
                  <c:v>39220</c:v>
                </c:pt>
                <c:pt idx="13744">
                  <c:v>39221</c:v>
                </c:pt>
                <c:pt idx="13745">
                  <c:v>39222</c:v>
                </c:pt>
                <c:pt idx="13746">
                  <c:v>39223</c:v>
                </c:pt>
                <c:pt idx="13747">
                  <c:v>39224</c:v>
                </c:pt>
                <c:pt idx="13748">
                  <c:v>39225</c:v>
                </c:pt>
                <c:pt idx="13749">
                  <c:v>39226</c:v>
                </c:pt>
                <c:pt idx="13750">
                  <c:v>39227</c:v>
                </c:pt>
                <c:pt idx="13751">
                  <c:v>39228</c:v>
                </c:pt>
                <c:pt idx="13752">
                  <c:v>39229</c:v>
                </c:pt>
                <c:pt idx="13753">
                  <c:v>39230</c:v>
                </c:pt>
                <c:pt idx="13754">
                  <c:v>39231</c:v>
                </c:pt>
                <c:pt idx="13755">
                  <c:v>39232</c:v>
                </c:pt>
                <c:pt idx="13756">
                  <c:v>39233</c:v>
                </c:pt>
                <c:pt idx="13757">
                  <c:v>39234</c:v>
                </c:pt>
                <c:pt idx="13758">
                  <c:v>39235</c:v>
                </c:pt>
                <c:pt idx="13759">
                  <c:v>39236</c:v>
                </c:pt>
                <c:pt idx="13760">
                  <c:v>39237</c:v>
                </c:pt>
                <c:pt idx="13761">
                  <c:v>39238</c:v>
                </c:pt>
                <c:pt idx="13762">
                  <c:v>39239</c:v>
                </c:pt>
                <c:pt idx="13763">
                  <c:v>39240</c:v>
                </c:pt>
                <c:pt idx="13764">
                  <c:v>39241</c:v>
                </c:pt>
                <c:pt idx="13765">
                  <c:v>39242</c:v>
                </c:pt>
                <c:pt idx="13766">
                  <c:v>39243</c:v>
                </c:pt>
                <c:pt idx="13767">
                  <c:v>39244</c:v>
                </c:pt>
                <c:pt idx="13768">
                  <c:v>39245</c:v>
                </c:pt>
                <c:pt idx="13769">
                  <c:v>39246</c:v>
                </c:pt>
                <c:pt idx="13770">
                  <c:v>39247</c:v>
                </c:pt>
                <c:pt idx="13771">
                  <c:v>39248</c:v>
                </c:pt>
                <c:pt idx="13772">
                  <c:v>39249</c:v>
                </c:pt>
                <c:pt idx="13773">
                  <c:v>39250</c:v>
                </c:pt>
                <c:pt idx="13774">
                  <c:v>39251</c:v>
                </c:pt>
                <c:pt idx="13775">
                  <c:v>39252</c:v>
                </c:pt>
                <c:pt idx="13776">
                  <c:v>39253</c:v>
                </c:pt>
                <c:pt idx="13777">
                  <c:v>39254</c:v>
                </c:pt>
                <c:pt idx="13778">
                  <c:v>39255</c:v>
                </c:pt>
                <c:pt idx="13779">
                  <c:v>39256</c:v>
                </c:pt>
                <c:pt idx="13780">
                  <c:v>39257</c:v>
                </c:pt>
                <c:pt idx="13781">
                  <c:v>39258</c:v>
                </c:pt>
                <c:pt idx="13782">
                  <c:v>39259</c:v>
                </c:pt>
                <c:pt idx="13783">
                  <c:v>39260</c:v>
                </c:pt>
                <c:pt idx="13784">
                  <c:v>39261</c:v>
                </c:pt>
                <c:pt idx="13785">
                  <c:v>39262</c:v>
                </c:pt>
                <c:pt idx="13786">
                  <c:v>39263</c:v>
                </c:pt>
                <c:pt idx="13787">
                  <c:v>39264</c:v>
                </c:pt>
                <c:pt idx="13788">
                  <c:v>39265</c:v>
                </c:pt>
                <c:pt idx="13789">
                  <c:v>39266</c:v>
                </c:pt>
                <c:pt idx="13790">
                  <c:v>39267</c:v>
                </c:pt>
                <c:pt idx="13791">
                  <c:v>39268</c:v>
                </c:pt>
                <c:pt idx="13792">
                  <c:v>39269</c:v>
                </c:pt>
                <c:pt idx="13793">
                  <c:v>39270</c:v>
                </c:pt>
                <c:pt idx="13794">
                  <c:v>39271</c:v>
                </c:pt>
                <c:pt idx="13795">
                  <c:v>39272</c:v>
                </c:pt>
                <c:pt idx="13796">
                  <c:v>39273</c:v>
                </c:pt>
                <c:pt idx="13797">
                  <c:v>39274</c:v>
                </c:pt>
                <c:pt idx="13798">
                  <c:v>39275</c:v>
                </c:pt>
                <c:pt idx="13799">
                  <c:v>39276</c:v>
                </c:pt>
                <c:pt idx="13800">
                  <c:v>39277</c:v>
                </c:pt>
                <c:pt idx="13801">
                  <c:v>39278</c:v>
                </c:pt>
                <c:pt idx="13802">
                  <c:v>39279</c:v>
                </c:pt>
                <c:pt idx="13803">
                  <c:v>39280</c:v>
                </c:pt>
                <c:pt idx="13804">
                  <c:v>39281</c:v>
                </c:pt>
                <c:pt idx="13805">
                  <c:v>39282</c:v>
                </c:pt>
                <c:pt idx="13806">
                  <c:v>39283</c:v>
                </c:pt>
                <c:pt idx="13807">
                  <c:v>39284</c:v>
                </c:pt>
                <c:pt idx="13808">
                  <c:v>39285</c:v>
                </c:pt>
                <c:pt idx="13809">
                  <c:v>39286</c:v>
                </c:pt>
                <c:pt idx="13810">
                  <c:v>39287</c:v>
                </c:pt>
                <c:pt idx="13811">
                  <c:v>39288</c:v>
                </c:pt>
                <c:pt idx="13812">
                  <c:v>39289</c:v>
                </c:pt>
                <c:pt idx="13813">
                  <c:v>39290</c:v>
                </c:pt>
                <c:pt idx="13814">
                  <c:v>39291</c:v>
                </c:pt>
                <c:pt idx="13815">
                  <c:v>39292</c:v>
                </c:pt>
                <c:pt idx="13816">
                  <c:v>39293</c:v>
                </c:pt>
                <c:pt idx="13817">
                  <c:v>39294</c:v>
                </c:pt>
                <c:pt idx="13818">
                  <c:v>39295</c:v>
                </c:pt>
                <c:pt idx="13819">
                  <c:v>39296</c:v>
                </c:pt>
                <c:pt idx="13820">
                  <c:v>39297</c:v>
                </c:pt>
                <c:pt idx="13821">
                  <c:v>39298</c:v>
                </c:pt>
                <c:pt idx="13822">
                  <c:v>39299</c:v>
                </c:pt>
                <c:pt idx="13823">
                  <c:v>39300</c:v>
                </c:pt>
                <c:pt idx="13824">
                  <c:v>39301</c:v>
                </c:pt>
                <c:pt idx="13825">
                  <c:v>39302</c:v>
                </c:pt>
                <c:pt idx="13826">
                  <c:v>39303</c:v>
                </c:pt>
                <c:pt idx="13827">
                  <c:v>39304</c:v>
                </c:pt>
                <c:pt idx="13828">
                  <c:v>39305</c:v>
                </c:pt>
                <c:pt idx="13829">
                  <c:v>39306</c:v>
                </c:pt>
                <c:pt idx="13830">
                  <c:v>39307</c:v>
                </c:pt>
                <c:pt idx="13831">
                  <c:v>39308</c:v>
                </c:pt>
                <c:pt idx="13832">
                  <c:v>39309</c:v>
                </c:pt>
                <c:pt idx="13833">
                  <c:v>39310</c:v>
                </c:pt>
                <c:pt idx="13834">
                  <c:v>39311</c:v>
                </c:pt>
                <c:pt idx="13835">
                  <c:v>39312</c:v>
                </c:pt>
                <c:pt idx="13836">
                  <c:v>39313</c:v>
                </c:pt>
                <c:pt idx="13837">
                  <c:v>39314</c:v>
                </c:pt>
                <c:pt idx="13838">
                  <c:v>39315</c:v>
                </c:pt>
                <c:pt idx="13839">
                  <c:v>39316</c:v>
                </c:pt>
                <c:pt idx="13840">
                  <c:v>39317</c:v>
                </c:pt>
                <c:pt idx="13841">
                  <c:v>39318</c:v>
                </c:pt>
                <c:pt idx="13842">
                  <c:v>39319</c:v>
                </c:pt>
                <c:pt idx="13843">
                  <c:v>39320</c:v>
                </c:pt>
                <c:pt idx="13844">
                  <c:v>39321</c:v>
                </c:pt>
                <c:pt idx="13845">
                  <c:v>39322</c:v>
                </c:pt>
                <c:pt idx="13846">
                  <c:v>39323</c:v>
                </c:pt>
                <c:pt idx="13847">
                  <c:v>39324</c:v>
                </c:pt>
                <c:pt idx="13848">
                  <c:v>39325</c:v>
                </c:pt>
                <c:pt idx="13849">
                  <c:v>39326</c:v>
                </c:pt>
                <c:pt idx="13850">
                  <c:v>39327</c:v>
                </c:pt>
                <c:pt idx="13851">
                  <c:v>39328</c:v>
                </c:pt>
                <c:pt idx="13852">
                  <c:v>39329</c:v>
                </c:pt>
                <c:pt idx="13853">
                  <c:v>39330</c:v>
                </c:pt>
                <c:pt idx="13854">
                  <c:v>39331</c:v>
                </c:pt>
                <c:pt idx="13855">
                  <c:v>39332</c:v>
                </c:pt>
                <c:pt idx="13856">
                  <c:v>39333</c:v>
                </c:pt>
                <c:pt idx="13857">
                  <c:v>39334</c:v>
                </c:pt>
                <c:pt idx="13858">
                  <c:v>39335</c:v>
                </c:pt>
                <c:pt idx="13859">
                  <c:v>39336</c:v>
                </c:pt>
                <c:pt idx="13860">
                  <c:v>39337</c:v>
                </c:pt>
                <c:pt idx="13861">
                  <c:v>39338</c:v>
                </c:pt>
                <c:pt idx="13862">
                  <c:v>39339</c:v>
                </c:pt>
                <c:pt idx="13863">
                  <c:v>39340</c:v>
                </c:pt>
                <c:pt idx="13864">
                  <c:v>39341</c:v>
                </c:pt>
                <c:pt idx="13865">
                  <c:v>39342</c:v>
                </c:pt>
                <c:pt idx="13866">
                  <c:v>39343</c:v>
                </c:pt>
                <c:pt idx="13867">
                  <c:v>39344</c:v>
                </c:pt>
                <c:pt idx="13868">
                  <c:v>39345</c:v>
                </c:pt>
                <c:pt idx="13869">
                  <c:v>39346</c:v>
                </c:pt>
                <c:pt idx="13870">
                  <c:v>39347</c:v>
                </c:pt>
                <c:pt idx="13871">
                  <c:v>39348</c:v>
                </c:pt>
                <c:pt idx="13872">
                  <c:v>39349</c:v>
                </c:pt>
                <c:pt idx="13873">
                  <c:v>39350</c:v>
                </c:pt>
                <c:pt idx="13874">
                  <c:v>39351</c:v>
                </c:pt>
                <c:pt idx="13875">
                  <c:v>39352</c:v>
                </c:pt>
                <c:pt idx="13876">
                  <c:v>39353</c:v>
                </c:pt>
                <c:pt idx="13877">
                  <c:v>39354</c:v>
                </c:pt>
                <c:pt idx="13878">
                  <c:v>39355</c:v>
                </c:pt>
                <c:pt idx="13879">
                  <c:v>39356</c:v>
                </c:pt>
                <c:pt idx="13880">
                  <c:v>39357</c:v>
                </c:pt>
                <c:pt idx="13881">
                  <c:v>39358</c:v>
                </c:pt>
                <c:pt idx="13882">
                  <c:v>39359</c:v>
                </c:pt>
                <c:pt idx="13883">
                  <c:v>39360</c:v>
                </c:pt>
                <c:pt idx="13884">
                  <c:v>39361</c:v>
                </c:pt>
                <c:pt idx="13885">
                  <c:v>39362</c:v>
                </c:pt>
                <c:pt idx="13886">
                  <c:v>39363</c:v>
                </c:pt>
                <c:pt idx="13887">
                  <c:v>39364</c:v>
                </c:pt>
                <c:pt idx="13888">
                  <c:v>39365</c:v>
                </c:pt>
                <c:pt idx="13889">
                  <c:v>39366</c:v>
                </c:pt>
                <c:pt idx="13890">
                  <c:v>39367</c:v>
                </c:pt>
                <c:pt idx="13891">
                  <c:v>39368</c:v>
                </c:pt>
                <c:pt idx="13892">
                  <c:v>39369</c:v>
                </c:pt>
                <c:pt idx="13893">
                  <c:v>39370</c:v>
                </c:pt>
                <c:pt idx="13894">
                  <c:v>39371</c:v>
                </c:pt>
                <c:pt idx="13895">
                  <c:v>39372</c:v>
                </c:pt>
                <c:pt idx="13896">
                  <c:v>39373</c:v>
                </c:pt>
                <c:pt idx="13897">
                  <c:v>39374</c:v>
                </c:pt>
                <c:pt idx="13898">
                  <c:v>39375</c:v>
                </c:pt>
                <c:pt idx="13899">
                  <c:v>39376</c:v>
                </c:pt>
                <c:pt idx="13900">
                  <c:v>39377</c:v>
                </c:pt>
                <c:pt idx="13901">
                  <c:v>39378</c:v>
                </c:pt>
                <c:pt idx="13902">
                  <c:v>39379</c:v>
                </c:pt>
                <c:pt idx="13903">
                  <c:v>39380</c:v>
                </c:pt>
                <c:pt idx="13904">
                  <c:v>39381</c:v>
                </c:pt>
                <c:pt idx="13905">
                  <c:v>39382</c:v>
                </c:pt>
                <c:pt idx="13906">
                  <c:v>39383</c:v>
                </c:pt>
                <c:pt idx="13907">
                  <c:v>39384</c:v>
                </c:pt>
                <c:pt idx="13908">
                  <c:v>39385</c:v>
                </c:pt>
                <c:pt idx="13909">
                  <c:v>39386</c:v>
                </c:pt>
                <c:pt idx="13910">
                  <c:v>39387</c:v>
                </c:pt>
                <c:pt idx="13911">
                  <c:v>39388</c:v>
                </c:pt>
                <c:pt idx="13912">
                  <c:v>39389</c:v>
                </c:pt>
                <c:pt idx="13913">
                  <c:v>39390</c:v>
                </c:pt>
                <c:pt idx="13914">
                  <c:v>39391</c:v>
                </c:pt>
                <c:pt idx="13915">
                  <c:v>39392</c:v>
                </c:pt>
                <c:pt idx="13916">
                  <c:v>39393</c:v>
                </c:pt>
                <c:pt idx="13917">
                  <c:v>39394</c:v>
                </c:pt>
                <c:pt idx="13918">
                  <c:v>39395</c:v>
                </c:pt>
                <c:pt idx="13919">
                  <c:v>39396</c:v>
                </c:pt>
                <c:pt idx="13920">
                  <c:v>39397</c:v>
                </c:pt>
                <c:pt idx="13921">
                  <c:v>39398</c:v>
                </c:pt>
                <c:pt idx="13922">
                  <c:v>39399</c:v>
                </c:pt>
                <c:pt idx="13923">
                  <c:v>39400</c:v>
                </c:pt>
                <c:pt idx="13924">
                  <c:v>39401</c:v>
                </c:pt>
                <c:pt idx="13925">
                  <c:v>39402</c:v>
                </c:pt>
                <c:pt idx="13926">
                  <c:v>39403</c:v>
                </c:pt>
                <c:pt idx="13927">
                  <c:v>39404</c:v>
                </c:pt>
                <c:pt idx="13928">
                  <c:v>39405</c:v>
                </c:pt>
                <c:pt idx="13929">
                  <c:v>39406</c:v>
                </c:pt>
                <c:pt idx="13930">
                  <c:v>39407</c:v>
                </c:pt>
                <c:pt idx="13931">
                  <c:v>39408</c:v>
                </c:pt>
                <c:pt idx="13932">
                  <c:v>39409</c:v>
                </c:pt>
                <c:pt idx="13933">
                  <c:v>39410</c:v>
                </c:pt>
                <c:pt idx="13934">
                  <c:v>39411</c:v>
                </c:pt>
                <c:pt idx="13935">
                  <c:v>39412</c:v>
                </c:pt>
                <c:pt idx="13936">
                  <c:v>39413</c:v>
                </c:pt>
                <c:pt idx="13937">
                  <c:v>39414</c:v>
                </c:pt>
                <c:pt idx="13938">
                  <c:v>39415</c:v>
                </c:pt>
                <c:pt idx="13939">
                  <c:v>39416</c:v>
                </c:pt>
                <c:pt idx="13940">
                  <c:v>39417</c:v>
                </c:pt>
                <c:pt idx="13941">
                  <c:v>39418</c:v>
                </c:pt>
                <c:pt idx="13942">
                  <c:v>39419</c:v>
                </c:pt>
                <c:pt idx="13943">
                  <c:v>39420</c:v>
                </c:pt>
                <c:pt idx="13944">
                  <c:v>39421</c:v>
                </c:pt>
                <c:pt idx="13945">
                  <c:v>39422</c:v>
                </c:pt>
                <c:pt idx="13946">
                  <c:v>39423</c:v>
                </c:pt>
                <c:pt idx="13947">
                  <c:v>39424</c:v>
                </c:pt>
                <c:pt idx="13948">
                  <c:v>39425</c:v>
                </c:pt>
                <c:pt idx="13949">
                  <c:v>39426</c:v>
                </c:pt>
                <c:pt idx="13950">
                  <c:v>39427</c:v>
                </c:pt>
                <c:pt idx="13951">
                  <c:v>39428</c:v>
                </c:pt>
                <c:pt idx="13952">
                  <c:v>39429</c:v>
                </c:pt>
                <c:pt idx="13953">
                  <c:v>39430</c:v>
                </c:pt>
                <c:pt idx="13954">
                  <c:v>39431</c:v>
                </c:pt>
                <c:pt idx="13955">
                  <c:v>39432</c:v>
                </c:pt>
                <c:pt idx="13956">
                  <c:v>39433</c:v>
                </c:pt>
                <c:pt idx="13957">
                  <c:v>39434</c:v>
                </c:pt>
                <c:pt idx="13958">
                  <c:v>39435</c:v>
                </c:pt>
                <c:pt idx="13959">
                  <c:v>39436</c:v>
                </c:pt>
                <c:pt idx="13960">
                  <c:v>39437</c:v>
                </c:pt>
                <c:pt idx="13961">
                  <c:v>39438</c:v>
                </c:pt>
                <c:pt idx="13962">
                  <c:v>39439</c:v>
                </c:pt>
                <c:pt idx="13963">
                  <c:v>39440</c:v>
                </c:pt>
                <c:pt idx="13964">
                  <c:v>39441</c:v>
                </c:pt>
                <c:pt idx="13965">
                  <c:v>39442</c:v>
                </c:pt>
                <c:pt idx="13966">
                  <c:v>39443</c:v>
                </c:pt>
                <c:pt idx="13967">
                  <c:v>39444</c:v>
                </c:pt>
                <c:pt idx="13968">
                  <c:v>39445</c:v>
                </c:pt>
                <c:pt idx="13969">
                  <c:v>39446</c:v>
                </c:pt>
                <c:pt idx="13970">
                  <c:v>39447</c:v>
                </c:pt>
                <c:pt idx="13971">
                  <c:v>39448</c:v>
                </c:pt>
                <c:pt idx="13972">
                  <c:v>39449</c:v>
                </c:pt>
                <c:pt idx="13973">
                  <c:v>39450</c:v>
                </c:pt>
                <c:pt idx="13974">
                  <c:v>39451</c:v>
                </c:pt>
                <c:pt idx="13975">
                  <c:v>39452</c:v>
                </c:pt>
                <c:pt idx="13976">
                  <c:v>39453</c:v>
                </c:pt>
                <c:pt idx="13977">
                  <c:v>39454</c:v>
                </c:pt>
                <c:pt idx="13978">
                  <c:v>39455</c:v>
                </c:pt>
                <c:pt idx="13979">
                  <c:v>39456</c:v>
                </c:pt>
                <c:pt idx="13980">
                  <c:v>39457</c:v>
                </c:pt>
                <c:pt idx="13981">
                  <c:v>39458</c:v>
                </c:pt>
                <c:pt idx="13982">
                  <c:v>39459</c:v>
                </c:pt>
                <c:pt idx="13983">
                  <c:v>39460</c:v>
                </c:pt>
                <c:pt idx="13984">
                  <c:v>39461</c:v>
                </c:pt>
                <c:pt idx="13985">
                  <c:v>39462</c:v>
                </c:pt>
                <c:pt idx="13986">
                  <c:v>39463</c:v>
                </c:pt>
                <c:pt idx="13987">
                  <c:v>39464</c:v>
                </c:pt>
                <c:pt idx="13988">
                  <c:v>39465</c:v>
                </c:pt>
                <c:pt idx="13989">
                  <c:v>39466</c:v>
                </c:pt>
                <c:pt idx="13990">
                  <c:v>39467</c:v>
                </c:pt>
                <c:pt idx="13991">
                  <c:v>39468</c:v>
                </c:pt>
                <c:pt idx="13992">
                  <c:v>39469</c:v>
                </c:pt>
                <c:pt idx="13993">
                  <c:v>39470</c:v>
                </c:pt>
                <c:pt idx="13994">
                  <c:v>39471</c:v>
                </c:pt>
                <c:pt idx="13995">
                  <c:v>39472</c:v>
                </c:pt>
                <c:pt idx="13996">
                  <c:v>39473</c:v>
                </c:pt>
                <c:pt idx="13997">
                  <c:v>39474</c:v>
                </c:pt>
                <c:pt idx="13998">
                  <c:v>39475</c:v>
                </c:pt>
                <c:pt idx="13999">
                  <c:v>39476</c:v>
                </c:pt>
                <c:pt idx="14000">
                  <c:v>39477</c:v>
                </c:pt>
                <c:pt idx="14001">
                  <c:v>39478</c:v>
                </c:pt>
                <c:pt idx="14002">
                  <c:v>39479</c:v>
                </c:pt>
                <c:pt idx="14003">
                  <c:v>39480</c:v>
                </c:pt>
                <c:pt idx="14004">
                  <c:v>39481</c:v>
                </c:pt>
                <c:pt idx="14005">
                  <c:v>39482</c:v>
                </c:pt>
                <c:pt idx="14006">
                  <c:v>39483</c:v>
                </c:pt>
                <c:pt idx="14007">
                  <c:v>39484</c:v>
                </c:pt>
                <c:pt idx="14008">
                  <c:v>39485</c:v>
                </c:pt>
                <c:pt idx="14009">
                  <c:v>39486</c:v>
                </c:pt>
                <c:pt idx="14010">
                  <c:v>39487</c:v>
                </c:pt>
                <c:pt idx="14011">
                  <c:v>39488</c:v>
                </c:pt>
                <c:pt idx="14012">
                  <c:v>39489</c:v>
                </c:pt>
                <c:pt idx="14013">
                  <c:v>39490</c:v>
                </c:pt>
                <c:pt idx="14014">
                  <c:v>39491</c:v>
                </c:pt>
                <c:pt idx="14015">
                  <c:v>39492</c:v>
                </c:pt>
                <c:pt idx="14016">
                  <c:v>39493</c:v>
                </c:pt>
                <c:pt idx="14017">
                  <c:v>39494</c:v>
                </c:pt>
                <c:pt idx="14018">
                  <c:v>39495</c:v>
                </c:pt>
                <c:pt idx="14019">
                  <c:v>39496</c:v>
                </c:pt>
                <c:pt idx="14020">
                  <c:v>39497</c:v>
                </c:pt>
                <c:pt idx="14021">
                  <c:v>39498</c:v>
                </c:pt>
                <c:pt idx="14022">
                  <c:v>39499</c:v>
                </c:pt>
                <c:pt idx="14023">
                  <c:v>39500</c:v>
                </c:pt>
                <c:pt idx="14024">
                  <c:v>39501</c:v>
                </c:pt>
                <c:pt idx="14025">
                  <c:v>39502</c:v>
                </c:pt>
                <c:pt idx="14026">
                  <c:v>39503</c:v>
                </c:pt>
                <c:pt idx="14027">
                  <c:v>39504</c:v>
                </c:pt>
                <c:pt idx="14028">
                  <c:v>39505</c:v>
                </c:pt>
                <c:pt idx="14029">
                  <c:v>39506</c:v>
                </c:pt>
                <c:pt idx="14030">
                  <c:v>39507</c:v>
                </c:pt>
                <c:pt idx="14031">
                  <c:v>39508</c:v>
                </c:pt>
                <c:pt idx="14032">
                  <c:v>39509</c:v>
                </c:pt>
                <c:pt idx="14033">
                  <c:v>39510</c:v>
                </c:pt>
                <c:pt idx="14034">
                  <c:v>39511</c:v>
                </c:pt>
                <c:pt idx="14035">
                  <c:v>39512</c:v>
                </c:pt>
                <c:pt idx="14036">
                  <c:v>39513</c:v>
                </c:pt>
                <c:pt idx="14037">
                  <c:v>39514</c:v>
                </c:pt>
                <c:pt idx="14038">
                  <c:v>39515</c:v>
                </c:pt>
                <c:pt idx="14039">
                  <c:v>39516</c:v>
                </c:pt>
                <c:pt idx="14040">
                  <c:v>39517</c:v>
                </c:pt>
                <c:pt idx="14041">
                  <c:v>39518</c:v>
                </c:pt>
                <c:pt idx="14042">
                  <c:v>39519</c:v>
                </c:pt>
                <c:pt idx="14043">
                  <c:v>39520</c:v>
                </c:pt>
                <c:pt idx="14044">
                  <c:v>39521</c:v>
                </c:pt>
                <c:pt idx="14045">
                  <c:v>39522</c:v>
                </c:pt>
                <c:pt idx="14046">
                  <c:v>39523</c:v>
                </c:pt>
                <c:pt idx="14047">
                  <c:v>39524</c:v>
                </c:pt>
                <c:pt idx="14048">
                  <c:v>39525</c:v>
                </c:pt>
                <c:pt idx="14049">
                  <c:v>39526</c:v>
                </c:pt>
                <c:pt idx="14050">
                  <c:v>39527</c:v>
                </c:pt>
                <c:pt idx="14051">
                  <c:v>39528</c:v>
                </c:pt>
                <c:pt idx="14052">
                  <c:v>39529</c:v>
                </c:pt>
                <c:pt idx="14053">
                  <c:v>39530</c:v>
                </c:pt>
                <c:pt idx="14054">
                  <c:v>39531</c:v>
                </c:pt>
                <c:pt idx="14055">
                  <c:v>39532</c:v>
                </c:pt>
                <c:pt idx="14056">
                  <c:v>39533</c:v>
                </c:pt>
                <c:pt idx="14057">
                  <c:v>39534</c:v>
                </c:pt>
                <c:pt idx="14058">
                  <c:v>39535</c:v>
                </c:pt>
                <c:pt idx="14059">
                  <c:v>39536</c:v>
                </c:pt>
                <c:pt idx="14060">
                  <c:v>39537</c:v>
                </c:pt>
                <c:pt idx="14061">
                  <c:v>39538</c:v>
                </c:pt>
                <c:pt idx="14062">
                  <c:v>39539</c:v>
                </c:pt>
                <c:pt idx="14063">
                  <c:v>39540</c:v>
                </c:pt>
                <c:pt idx="14064">
                  <c:v>39541</c:v>
                </c:pt>
                <c:pt idx="14065">
                  <c:v>39542</c:v>
                </c:pt>
                <c:pt idx="14066">
                  <c:v>39543</c:v>
                </c:pt>
                <c:pt idx="14067">
                  <c:v>39544</c:v>
                </c:pt>
                <c:pt idx="14068">
                  <c:v>39545</c:v>
                </c:pt>
                <c:pt idx="14069">
                  <c:v>39546</c:v>
                </c:pt>
                <c:pt idx="14070">
                  <c:v>39547</c:v>
                </c:pt>
                <c:pt idx="14071">
                  <c:v>39548</c:v>
                </c:pt>
                <c:pt idx="14072">
                  <c:v>39549</c:v>
                </c:pt>
                <c:pt idx="14073">
                  <c:v>39550</c:v>
                </c:pt>
                <c:pt idx="14074">
                  <c:v>39551</c:v>
                </c:pt>
                <c:pt idx="14075">
                  <c:v>39552</c:v>
                </c:pt>
                <c:pt idx="14076">
                  <c:v>39553</c:v>
                </c:pt>
                <c:pt idx="14077">
                  <c:v>39554</c:v>
                </c:pt>
                <c:pt idx="14078">
                  <c:v>39555</c:v>
                </c:pt>
                <c:pt idx="14079">
                  <c:v>39556</c:v>
                </c:pt>
                <c:pt idx="14080">
                  <c:v>39557</c:v>
                </c:pt>
                <c:pt idx="14081">
                  <c:v>39558</c:v>
                </c:pt>
                <c:pt idx="14082">
                  <c:v>39559</c:v>
                </c:pt>
                <c:pt idx="14083">
                  <c:v>39560</c:v>
                </c:pt>
                <c:pt idx="14084">
                  <c:v>39561</c:v>
                </c:pt>
                <c:pt idx="14085">
                  <c:v>39562</c:v>
                </c:pt>
                <c:pt idx="14086">
                  <c:v>39563</c:v>
                </c:pt>
                <c:pt idx="14087">
                  <c:v>39564</c:v>
                </c:pt>
                <c:pt idx="14088">
                  <c:v>39565</c:v>
                </c:pt>
                <c:pt idx="14089">
                  <c:v>39566</c:v>
                </c:pt>
                <c:pt idx="14090">
                  <c:v>39567</c:v>
                </c:pt>
                <c:pt idx="14091">
                  <c:v>39568</c:v>
                </c:pt>
                <c:pt idx="14092">
                  <c:v>39569</c:v>
                </c:pt>
                <c:pt idx="14093">
                  <c:v>39570</c:v>
                </c:pt>
                <c:pt idx="14094">
                  <c:v>39571</c:v>
                </c:pt>
                <c:pt idx="14095">
                  <c:v>39572</c:v>
                </c:pt>
                <c:pt idx="14096">
                  <c:v>39573</c:v>
                </c:pt>
                <c:pt idx="14097">
                  <c:v>39574</c:v>
                </c:pt>
                <c:pt idx="14098">
                  <c:v>39575</c:v>
                </c:pt>
                <c:pt idx="14099">
                  <c:v>39576</c:v>
                </c:pt>
                <c:pt idx="14100">
                  <c:v>39577</c:v>
                </c:pt>
                <c:pt idx="14101">
                  <c:v>39578</c:v>
                </c:pt>
                <c:pt idx="14102">
                  <c:v>39579</c:v>
                </c:pt>
                <c:pt idx="14103">
                  <c:v>39580</c:v>
                </c:pt>
                <c:pt idx="14104">
                  <c:v>39581</c:v>
                </c:pt>
                <c:pt idx="14105">
                  <c:v>39582</c:v>
                </c:pt>
                <c:pt idx="14106">
                  <c:v>39583</c:v>
                </c:pt>
                <c:pt idx="14107">
                  <c:v>39584</c:v>
                </c:pt>
                <c:pt idx="14108">
                  <c:v>39585</c:v>
                </c:pt>
                <c:pt idx="14109">
                  <c:v>39586</c:v>
                </c:pt>
                <c:pt idx="14110">
                  <c:v>39587</c:v>
                </c:pt>
                <c:pt idx="14111">
                  <c:v>39588</c:v>
                </c:pt>
                <c:pt idx="14112">
                  <c:v>39589</c:v>
                </c:pt>
                <c:pt idx="14113">
                  <c:v>39590</c:v>
                </c:pt>
                <c:pt idx="14114">
                  <c:v>39591</c:v>
                </c:pt>
                <c:pt idx="14115">
                  <c:v>39592</c:v>
                </c:pt>
                <c:pt idx="14116">
                  <c:v>39593</c:v>
                </c:pt>
                <c:pt idx="14117">
                  <c:v>39594</c:v>
                </c:pt>
                <c:pt idx="14118">
                  <c:v>39595</c:v>
                </c:pt>
                <c:pt idx="14119">
                  <c:v>39596</c:v>
                </c:pt>
                <c:pt idx="14120">
                  <c:v>39597</c:v>
                </c:pt>
                <c:pt idx="14121">
                  <c:v>39598</c:v>
                </c:pt>
                <c:pt idx="14122">
                  <c:v>39599</c:v>
                </c:pt>
                <c:pt idx="14123">
                  <c:v>39600</c:v>
                </c:pt>
                <c:pt idx="14124">
                  <c:v>39601</c:v>
                </c:pt>
                <c:pt idx="14125">
                  <c:v>39602</c:v>
                </c:pt>
                <c:pt idx="14126">
                  <c:v>39603</c:v>
                </c:pt>
                <c:pt idx="14127">
                  <c:v>39604</c:v>
                </c:pt>
                <c:pt idx="14128">
                  <c:v>39605</c:v>
                </c:pt>
                <c:pt idx="14129">
                  <c:v>39606</c:v>
                </c:pt>
                <c:pt idx="14130">
                  <c:v>39607</c:v>
                </c:pt>
                <c:pt idx="14131">
                  <c:v>39608</c:v>
                </c:pt>
                <c:pt idx="14132">
                  <c:v>39609</c:v>
                </c:pt>
                <c:pt idx="14133">
                  <c:v>39610</c:v>
                </c:pt>
                <c:pt idx="14134">
                  <c:v>39611</c:v>
                </c:pt>
                <c:pt idx="14135">
                  <c:v>39612</c:v>
                </c:pt>
                <c:pt idx="14136">
                  <c:v>39613</c:v>
                </c:pt>
                <c:pt idx="14137">
                  <c:v>39614</c:v>
                </c:pt>
                <c:pt idx="14138">
                  <c:v>39615</c:v>
                </c:pt>
                <c:pt idx="14139">
                  <c:v>39616</c:v>
                </c:pt>
                <c:pt idx="14140">
                  <c:v>39617</c:v>
                </c:pt>
                <c:pt idx="14141">
                  <c:v>39618</c:v>
                </c:pt>
                <c:pt idx="14142">
                  <c:v>39619</c:v>
                </c:pt>
                <c:pt idx="14143">
                  <c:v>39620</c:v>
                </c:pt>
                <c:pt idx="14144">
                  <c:v>39621</c:v>
                </c:pt>
                <c:pt idx="14145">
                  <c:v>39622</c:v>
                </c:pt>
                <c:pt idx="14146">
                  <c:v>39623</c:v>
                </c:pt>
                <c:pt idx="14147">
                  <c:v>39624</c:v>
                </c:pt>
                <c:pt idx="14148">
                  <c:v>39625</c:v>
                </c:pt>
                <c:pt idx="14149">
                  <c:v>39626</c:v>
                </c:pt>
                <c:pt idx="14150">
                  <c:v>39627</c:v>
                </c:pt>
                <c:pt idx="14151">
                  <c:v>39628</c:v>
                </c:pt>
                <c:pt idx="14152">
                  <c:v>39629</c:v>
                </c:pt>
                <c:pt idx="14153">
                  <c:v>39630</c:v>
                </c:pt>
                <c:pt idx="14154">
                  <c:v>39631</c:v>
                </c:pt>
                <c:pt idx="14155">
                  <c:v>39632</c:v>
                </c:pt>
                <c:pt idx="14156">
                  <c:v>39633</c:v>
                </c:pt>
                <c:pt idx="14157">
                  <c:v>39634</c:v>
                </c:pt>
                <c:pt idx="14158">
                  <c:v>39635</c:v>
                </c:pt>
                <c:pt idx="14159">
                  <c:v>39636</c:v>
                </c:pt>
                <c:pt idx="14160">
                  <c:v>39637</c:v>
                </c:pt>
                <c:pt idx="14161">
                  <c:v>39638</c:v>
                </c:pt>
                <c:pt idx="14162">
                  <c:v>39639</c:v>
                </c:pt>
                <c:pt idx="14163">
                  <c:v>39640</c:v>
                </c:pt>
                <c:pt idx="14164">
                  <c:v>39641</c:v>
                </c:pt>
                <c:pt idx="14165">
                  <c:v>39642</c:v>
                </c:pt>
                <c:pt idx="14166">
                  <c:v>39643</c:v>
                </c:pt>
                <c:pt idx="14167">
                  <c:v>39644</c:v>
                </c:pt>
                <c:pt idx="14168">
                  <c:v>39645</c:v>
                </c:pt>
                <c:pt idx="14169">
                  <c:v>39646</c:v>
                </c:pt>
                <c:pt idx="14170">
                  <c:v>39647</c:v>
                </c:pt>
                <c:pt idx="14171">
                  <c:v>39648</c:v>
                </c:pt>
                <c:pt idx="14172">
                  <c:v>39649</c:v>
                </c:pt>
                <c:pt idx="14173">
                  <c:v>39650</c:v>
                </c:pt>
                <c:pt idx="14174">
                  <c:v>39651</c:v>
                </c:pt>
                <c:pt idx="14175">
                  <c:v>39652</c:v>
                </c:pt>
                <c:pt idx="14176">
                  <c:v>39653</c:v>
                </c:pt>
                <c:pt idx="14177">
                  <c:v>39654</c:v>
                </c:pt>
                <c:pt idx="14178">
                  <c:v>39655</c:v>
                </c:pt>
                <c:pt idx="14179">
                  <c:v>39656</c:v>
                </c:pt>
                <c:pt idx="14180">
                  <c:v>39657</c:v>
                </c:pt>
                <c:pt idx="14181">
                  <c:v>39658</c:v>
                </c:pt>
                <c:pt idx="14182">
                  <c:v>39659</c:v>
                </c:pt>
                <c:pt idx="14183">
                  <c:v>39660</c:v>
                </c:pt>
                <c:pt idx="14184">
                  <c:v>39661</c:v>
                </c:pt>
                <c:pt idx="14185">
                  <c:v>39662</c:v>
                </c:pt>
                <c:pt idx="14186">
                  <c:v>39663</c:v>
                </c:pt>
                <c:pt idx="14187">
                  <c:v>39664</c:v>
                </c:pt>
                <c:pt idx="14188">
                  <c:v>39665</c:v>
                </c:pt>
                <c:pt idx="14189">
                  <c:v>39666</c:v>
                </c:pt>
                <c:pt idx="14190">
                  <c:v>39667</c:v>
                </c:pt>
                <c:pt idx="14191">
                  <c:v>39668</c:v>
                </c:pt>
                <c:pt idx="14192">
                  <c:v>39669</c:v>
                </c:pt>
                <c:pt idx="14193">
                  <c:v>39670</c:v>
                </c:pt>
                <c:pt idx="14194">
                  <c:v>39671</c:v>
                </c:pt>
                <c:pt idx="14195">
                  <c:v>39672</c:v>
                </c:pt>
                <c:pt idx="14196">
                  <c:v>39673</c:v>
                </c:pt>
                <c:pt idx="14197">
                  <c:v>39674</c:v>
                </c:pt>
                <c:pt idx="14198">
                  <c:v>39675</c:v>
                </c:pt>
                <c:pt idx="14199">
                  <c:v>39676</c:v>
                </c:pt>
                <c:pt idx="14200">
                  <c:v>39677</c:v>
                </c:pt>
                <c:pt idx="14201">
                  <c:v>39678</c:v>
                </c:pt>
                <c:pt idx="14202">
                  <c:v>39679</c:v>
                </c:pt>
                <c:pt idx="14203">
                  <c:v>39680</c:v>
                </c:pt>
                <c:pt idx="14204">
                  <c:v>39681</c:v>
                </c:pt>
                <c:pt idx="14205">
                  <c:v>39682</c:v>
                </c:pt>
                <c:pt idx="14206">
                  <c:v>39683</c:v>
                </c:pt>
                <c:pt idx="14207">
                  <c:v>39684</c:v>
                </c:pt>
                <c:pt idx="14208">
                  <c:v>39685</c:v>
                </c:pt>
                <c:pt idx="14209">
                  <c:v>39686</c:v>
                </c:pt>
                <c:pt idx="14210">
                  <c:v>39687</c:v>
                </c:pt>
                <c:pt idx="14211">
                  <c:v>39688</c:v>
                </c:pt>
                <c:pt idx="14212">
                  <c:v>39689</c:v>
                </c:pt>
                <c:pt idx="14213">
                  <c:v>39690</c:v>
                </c:pt>
                <c:pt idx="14214">
                  <c:v>39691</c:v>
                </c:pt>
                <c:pt idx="14215">
                  <c:v>39692</c:v>
                </c:pt>
                <c:pt idx="14216">
                  <c:v>39693</c:v>
                </c:pt>
                <c:pt idx="14217">
                  <c:v>39694</c:v>
                </c:pt>
                <c:pt idx="14218">
                  <c:v>39695</c:v>
                </c:pt>
                <c:pt idx="14219">
                  <c:v>39696</c:v>
                </c:pt>
                <c:pt idx="14220">
                  <c:v>39697</c:v>
                </c:pt>
                <c:pt idx="14221">
                  <c:v>39698</c:v>
                </c:pt>
                <c:pt idx="14222">
                  <c:v>39699</c:v>
                </c:pt>
                <c:pt idx="14223">
                  <c:v>39700</c:v>
                </c:pt>
                <c:pt idx="14224">
                  <c:v>39701</c:v>
                </c:pt>
                <c:pt idx="14225">
                  <c:v>39702</c:v>
                </c:pt>
                <c:pt idx="14226">
                  <c:v>39703</c:v>
                </c:pt>
                <c:pt idx="14227">
                  <c:v>39704</c:v>
                </c:pt>
                <c:pt idx="14228">
                  <c:v>39705</c:v>
                </c:pt>
                <c:pt idx="14229">
                  <c:v>39706</c:v>
                </c:pt>
                <c:pt idx="14230">
                  <c:v>39707</c:v>
                </c:pt>
                <c:pt idx="14231">
                  <c:v>39708</c:v>
                </c:pt>
                <c:pt idx="14232">
                  <c:v>39709</c:v>
                </c:pt>
                <c:pt idx="14233">
                  <c:v>39710</c:v>
                </c:pt>
                <c:pt idx="14234">
                  <c:v>39711</c:v>
                </c:pt>
                <c:pt idx="14235">
                  <c:v>39712</c:v>
                </c:pt>
                <c:pt idx="14236">
                  <c:v>39713</c:v>
                </c:pt>
                <c:pt idx="14237">
                  <c:v>39714</c:v>
                </c:pt>
                <c:pt idx="14238">
                  <c:v>39715</c:v>
                </c:pt>
                <c:pt idx="14239">
                  <c:v>39716</c:v>
                </c:pt>
                <c:pt idx="14240">
                  <c:v>39717</c:v>
                </c:pt>
                <c:pt idx="14241">
                  <c:v>39718</c:v>
                </c:pt>
                <c:pt idx="14242">
                  <c:v>39719</c:v>
                </c:pt>
                <c:pt idx="14243">
                  <c:v>39720</c:v>
                </c:pt>
                <c:pt idx="14244">
                  <c:v>39721</c:v>
                </c:pt>
                <c:pt idx="14245">
                  <c:v>39722</c:v>
                </c:pt>
                <c:pt idx="14246">
                  <c:v>39723</c:v>
                </c:pt>
                <c:pt idx="14247">
                  <c:v>39724</c:v>
                </c:pt>
                <c:pt idx="14248">
                  <c:v>39725</c:v>
                </c:pt>
                <c:pt idx="14249">
                  <c:v>39726</c:v>
                </c:pt>
                <c:pt idx="14250">
                  <c:v>39727</c:v>
                </c:pt>
                <c:pt idx="14251">
                  <c:v>39728</c:v>
                </c:pt>
                <c:pt idx="14252">
                  <c:v>39729</c:v>
                </c:pt>
                <c:pt idx="14253">
                  <c:v>39730</c:v>
                </c:pt>
                <c:pt idx="14254">
                  <c:v>39731</c:v>
                </c:pt>
                <c:pt idx="14255">
                  <c:v>39732</c:v>
                </c:pt>
                <c:pt idx="14256">
                  <c:v>39733</c:v>
                </c:pt>
                <c:pt idx="14257">
                  <c:v>39734</c:v>
                </c:pt>
                <c:pt idx="14258">
                  <c:v>39735</c:v>
                </c:pt>
                <c:pt idx="14259">
                  <c:v>39736</c:v>
                </c:pt>
                <c:pt idx="14260">
                  <c:v>39737</c:v>
                </c:pt>
                <c:pt idx="14261">
                  <c:v>39738</c:v>
                </c:pt>
                <c:pt idx="14262">
                  <c:v>39739</c:v>
                </c:pt>
                <c:pt idx="14263">
                  <c:v>39740</c:v>
                </c:pt>
                <c:pt idx="14264">
                  <c:v>39741</c:v>
                </c:pt>
                <c:pt idx="14265">
                  <c:v>39742</c:v>
                </c:pt>
                <c:pt idx="14266">
                  <c:v>39743</c:v>
                </c:pt>
                <c:pt idx="14267">
                  <c:v>39744</c:v>
                </c:pt>
                <c:pt idx="14268">
                  <c:v>39745</c:v>
                </c:pt>
                <c:pt idx="14269">
                  <c:v>39746</c:v>
                </c:pt>
                <c:pt idx="14270">
                  <c:v>39747</c:v>
                </c:pt>
                <c:pt idx="14271">
                  <c:v>39748</c:v>
                </c:pt>
                <c:pt idx="14272">
                  <c:v>39749</c:v>
                </c:pt>
                <c:pt idx="14273">
                  <c:v>39750</c:v>
                </c:pt>
                <c:pt idx="14274">
                  <c:v>39751</c:v>
                </c:pt>
                <c:pt idx="14275">
                  <c:v>39752</c:v>
                </c:pt>
                <c:pt idx="14276">
                  <c:v>39753</c:v>
                </c:pt>
                <c:pt idx="14277">
                  <c:v>39754</c:v>
                </c:pt>
                <c:pt idx="14278">
                  <c:v>39755</c:v>
                </c:pt>
                <c:pt idx="14279">
                  <c:v>39756</c:v>
                </c:pt>
                <c:pt idx="14280">
                  <c:v>39757</c:v>
                </c:pt>
                <c:pt idx="14281">
                  <c:v>39758</c:v>
                </c:pt>
                <c:pt idx="14282">
                  <c:v>39759</c:v>
                </c:pt>
                <c:pt idx="14283">
                  <c:v>39760</c:v>
                </c:pt>
                <c:pt idx="14284">
                  <c:v>39761</c:v>
                </c:pt>
                <c:pt idx="14285">
                  <c:v>39762</c:v>
                </c:pt>
                <c:pt idx="14286">
                  <c:v>39763</c:v>
                </c:pt>
                <c:pt idx="14287">
                  <c:v>39764</c:v>
                </c:pt>
                <c:pt idx="14288">
                  <c:v>39765</c:v>
                </c:pt>
                <c:pt idx="14289">
                  <c:v>39766</c:v>
                </c:pt>
                <c:pt idx="14290">
                  <c:v>39767</c:v>
                </c:pt>
                <c:pt idx="14291">
                  <c:v>39768</c:v>
                </c:pt>
                <c:pt idx="14292">
                  <c:v>39769</c:v>
                </c:pt>
                <c:pt idx="14293">
                  <c:v>39770</c:v>
                </c:pt>
                <c:pt idx="14294">
                  <c:v>39771</c:v>
                </c:pt>
                <c:pt idx="14295">
                  <c:v>39772</c:v>
                </c:pt>
                <c:pt idx="14296">
                  <c:v>39773</c:v>
                </c:pt>
                <c:pt idx="14297">
                  <c:v>39774</c:v>
                </c:pt>
                <c:pt idx="14298">
                  <c:v>39775</c:v>
                </c:pt>
                <c:pt idx="14299">
                  <c:v>39776</c:v>
                </c:pt>
                <c:pt idx="14300">
                  <c:v>39777</c:v>
                </c:pt>
                <c:pt idx="14301">
                  <c:v>39778</c:v>
                </c:pt>
                <c:pt idx="14302">
                  <c:v>39779</c:v>
                </c:pt>
                <c:pt idx="14303">
                  <c:v>39780</c:v>
                </c:pt>
                <c:pt idx="14304">
                  <c:v>39781</c:v>
                </c:pt>
                <c:pt idx="14305">
                  <c:v>39782</c:v>
                </c:pt>
                <c:pt idx="14306">
                  <c:v>39783</c:v>
                </c:pt>
                <c:pt idx="14307">
                  <c:v>39784</c:v>
                </c:pt>
                <c:pt idx="14308">
                  <c:v>39785</c:v>
                </c:pt>
                <c:pt idx="14309">
                  <c:v>39786</c:v>
                </c:pt>
                <c:pt idx="14310">
                  <c:v>39787</c:v>
                </c:pt>
                <c:pt idx="14311">
                  <c:v>39788</c:v>
                </c:pt>
                <c:pt idx="14312">
                  <c:v>39789</c:v>
                </c:pt>
                <c:pt idx="14313">
                  <c:v>39790</c:v>
                </c:pt>
                <c:pt idx="14314">
                  <c:v>39791</c:v>
                </c:pt>
                <c:pt idx="14315">
                  <c:v>39792</c:v>
                </c:pt>
                <c:pt idx="14316">
                  <c:v>39793</c:v>
                </c:pt>
                <c:pt idx="14317">
                  <c:v>39794</c:v>
                </c:pt>
                <c:pt idx="14318">
                  <c:v>39795</c:v>
                </c:pt>
                <c:pt idx="14319">
                  <c:v>39796</c:v>
                </c:pt>
                <c:pt idx="14320">
                  <c:v>39797</c:v>
                </c:pt>
                <c:pt idx="14321">
                  <c:v>39798</c:v>
                </c:pt>
                <c:pt idx="14322">
                  <c:v>39799</c:v>
                </c:pt>
                <c:pt idx="14323">
                  <c:v>39800</c:v>
                </c:pt>
                <c:pt idx="14324">
                  <c:v>39801</c:v>
                </c:pt>
                <c:pt idx="14325">
                  <c:v>39802</c:v>
                </c:pt>
                <c:pt idx="14326">
                  <c:v>39803</c:v>
                </c:pt>
                <c:pt idx="14327">
                  <c:v>39804</c:v>
                </c:pt>
                <c:pt idx="14328">
                  <c:v>39805</c:v>
                </c:pt>
                <c:pt idx="14329">
                  <c:v>39806</c:v>
                </c:pt>
                <c:pt idx="14330">
                  <c:v>39807</c:v>
                </c:pt>
                <c:pt idx="14331">
                  <c:v>39808</c:v>
                </c:pt>
                <c:pt idx="14332">
                  <c:v>39809</c:v>
                </c:pt>
                <c:pt idx="14333">
                  <c:v>39810</c:v>
                </c:pt>
                <c:pt idx="14334">
                  <c:v>39811</c:v>
                </c:pt>
                <c:pt idx="14335">
                  <c:v>39812</c:v>
                </c:pt>
                <c:pt idx="14336">
                  <c:v>39813</c:v>
                </c:pt>
                <c:pt idx="14337">
                  <c:v>39814</c:v>
                </c:pt>
                <c:pt idx="14338">
                  <c:v>39815</c:v>
                </c:pt>
                <c:pt idx="14339">
                  <c:v>39816</c:v>
                </c:pt>
                <c:pt idx="14340">
                  <c:v>39817</c:v>
                </c:pt>
                <c:pt idx="14341">
                  <c:v>39818</c:v>
                </c:pt>
                <c:pt idx="14342">
                  <c:v>39819</c:v>
                </c:pt>
                <c:pt idx="14343">
                  <c:v>39820</c:v>
                </c:pt>
                <c:pt idx="14344">
                  <c:v>39821</c:v>
                </c:pt>
                <c:pt idx="14345">
                  <c:v>39822</c:v>
                </c:pt>
                <c:pt idx="14346">
                  <c:v>39823</c:v>
                </c:pt>
                <c:pt idx="14347">
                  <c:v>39824</c:v>
                </c:pt>
                <c:pt idx="14348">
                  <c:v>39825</c:v>
                </c:pt>
                <c:pt idx="14349">
                  <c:v>39826</c:v>
                </c:pt>
                <c:pt idx="14350">
                  <c:v>39827</c:v>
                </c:pt>
                <c:pt idx="14351">
                  <c:v>39828</c:v>
                </c:pt>
                <c:pt idx="14352">
                  <c:v>39829</c:v>
                </c:pt>
                <c:pt idx="14353">
                  <c:v>39830</c:v>
                </c:pt>
                <c:pt idx="14354">
                  <c:v>39831</c:v>
                </c:pt>
                <c:pt idx="14355">
                  <c:v>39832</c:v>
                </c:pt>
                <c:pt idx="14356">
                  <c:v>39833</c:v>
                </c:pt>
                <c:pt idx="14357">
                  <c:v>39834</c:v>
                </c:pt>
                <c:pt idx="14358">
                  <c:v>39835</c:v>
                </c:pt>
                <c:pt idx="14359">
                  <c:v>39836</c:v>
                </c:pt>
                <c:pt idx="14360">
                  <c:v>39837</c:v>
                </c:pt>
                <c:pt idx="14361">
                  <c:v>39838</c:v>
                </c:pt>
                <c:pt idx="14362">
                  <c:v>39839</c:v>
                </c:pt>
                <c:pt idx="14363">
                  <c:v>39840</c:v>
                </c:pt>
                <c:pt idx="14364">
                  <c:v>39841</c:v>
                </c:pt>
                <c:pt idx="14365">
                  <c:v>39842</c:v>
                </c:pt>
                <c:pt idx="14366">
                  <c:v>39843</c:v>
                </c:pt>
                <c:pt idx="14367">
                  <c:v>39844</c:v>
                </c:pt>
                <c:pt idx="14368">
                  <c:v>39845</c:v>
                </c:pt>
                <c:pt idx="14369">
                  <c:v>39846</c:v>
                </c:pt>
                <c:pt idx="14370">
                  <c:v>39847</c:v>
                </c:pt>
                <c:pt idx="14371">
                  <c:v>39848</c:v>
                </c:pt>
                <c:pt idx="14372">
                  <c:v>39849</c:v>
                </c:pt>
                <c:pt idx="14373">
                  <c:v>39850</c:v>
                </c:pt>
                <c:pt idx="14374">
                  <c:v>39851</c:v>
                </c:pt>
                <c:pt idx="14375">
                  <c:v>39852</c:v>
                </c:pt>
                <c:pt idx="14376">
                  <c:v>39853</c:v>
                </c:pt>
                <c:pt idx="14377">
                  <c:v>39854</c:v>
                </c:pt>
                <c:pt idx="14378">
                  <c:v>39855</c:v>
                </c:pt>
                <c:pt idx="14379">
                  <c:v>39856</c:v>
                </c:pt>
                <c:pt idx="14380">
                  <c:v>39857</c:v>
                </c:pt>
                <c:pt idx="14381">
                  <c:v>39858</c:v>
                </c:pt>
                <c:pt idx="14382">
                  <c:v>39859</c:v>
                </c:pt>
                <c:pt idx="14383">
                  <c:v>39860</c:v>
                </c:pt>
                <c:pt idx="14384">
                  <c:v>39861</c:v>
                </c:pt>
                <c:pt idx="14385">
                  <c:v>39862</c:v>
                </c:pt>
                <c:pt idx="14386">
                  <c:v>39863</c:v>
                </c:pt>
                <c:pt idx="14387">
                  <c:v>39864</c:v>
                </c:pt>
                <c:pt idx="14388">
                  <c:v>39865</c:v>
                </c:pt>
                <c:pt idx="14389">
                  <c:v>39866</c:v>
                </c:pt>
                <c:pt idx="14390">
                  <c:v>39867</c:v>
                </c:pt>
                <c:pt idx="14391">
                  <c:v>39868</c:v>
                </c:pt>
                <c:pt idx="14392">
                  <c:v>39869</c:v>
                </c:pt>
                <c:pt idx="14393">
                  <c:v>39870</c:v>
                </c:pt>
                <c:pt idx="14394">
                  <c:v>39871</c:v>
                </c:pt>
                <c:pt idx="14395">
                  <c:v>39872</c:v>
                </c:pt>
                <c:pt idx="14396">
                  <c:v>39873</c:v>
                </c:pt>
                <c:pt idx="14397">
                  <c:v>39874</c:v>
                </c:pt>
                <c:pt idx="14398">
                  <c:v>39875</c:v>
                </c:pt>
                <c:pt idx="14399">
                  <c:v>39876</c:v>
                </c:pt>
                <c:pt idx="14400">
                  <c:v>39877</c:v>
                </c:pt>
                <c:pt idx="14401">
                  <c:v>39878</c:v>
                </c:pt>
                <c:pt idx="14402">
                  <c:v>39879</c:v>
                </c:pt>
                <c:pt idx="14403">
                  <c:v>39880</c:v>
                </c:pt>
                <c:pt idx="14404">
                  <c:v>39881</c:v>
                </c:pt>
                <c:pt idx="14405">
                  <c:v>39882</c:v>
                </c:pt>
                <c:pt idx="14406">
                  <c:v>39883</c:v>
                </c:pt>
                <c:pt idx="14407">
                  <c:v>39884</c:v>
                </c:pt>
                <c:pt idx="14408">
                  <c:v>39885</c:v>
                </c:pt>
                <c:pt idx="14409">
                  <c:v>39886</c:v>
                </c:pt>
                <c:pt idx="14410">
                  <c:v>39887</c:v>
                </c:pt>
                <c:pt idx="14411">
                  <c:v>39888</c:v>
                </c:pt>
                <c:pt idx="14412">
                  <c:v>39889</c:v>
                </c:pt>
                <c:pt idx="14413">
                  <c:v>39890</c:v>
                </c:pt>
                <c:pt idx="14414">
                  <c:v>39891</c:v>
                </c:pt>
                <c:pt idx="14415">
                  <c:v>39892</c:v>
                </c:pt>
                <c:pt idx="14416">
                  <c:v>39893</c:v>
                </c:pt>
                <c:pt idx="14417">
                  <c:v>39894</c:v>
                </c:pt>
                <c:pt idx="14418">
                  <c:v>39895</c:v>
                </c:pt>
                <c:pt idx="14419">
                  <c:v>39896</c:v>
                </c:pt>
                <c:pt idx="14420">
                  <c:v>39897</c:v>
                </c:pt>
                <c:pt idx="14421">
                  <c:v>39898</c:v>
                </c:pt>
                <c:pt idx="14422">
                  <c:v>39899</c:v>
                </c:pt>
                <c:pt idx="14423">
                  <c:v>39900</c:v>
                </c:pt>
                <c:pt idx="14424">
                  <c:v>39901</c:v>
                </c:pt>
                <c:pt idx="14425">
                  <c:v>39902</c:v>
                </c:pt>
                <c:pt idx="14426">
                  <c:v>39903</c:v>
                </c:pt>
                <c:pt idx="14427">
                  <c:v>39904</c:v>
                </c:pt>
                <c:pt idx="14428">
                  <c:v>39905</c:v>
                </c:pt>
                <c:pt idx="14429">
                  <c:v>39906</c:v>
                </c:pt>
                <c:pt idx="14430">
                  <c:v>39907</c:v>
                </c:pt>
                <c:pt idx="14431">
                  <c:v>39908</c:v>
                </c:pt>
                <c:pt idx="14432">
                  <c:v>39909</c:v>
                </c:pt>
                <c:pt idx="14433">
                  <c:v>39910</c:v>
                </c:pt>
                <c:pt idx="14434">
                  <c:v>39911</c:v>
                </c:pt>
                <c:pt idx="14435">
                  <c:v>39912</c:v>
                </c:pt>
                <c:pt idx="14436">
                  <c:v>39913</c:v>
                </c:pt>
                <c:pt idx="14437">
                  <c:v>39914</c:v>
                </c:pt>
                <c:pt idx="14438">
                  <c:v>39915</c:v>
                </c:pt>
                <c:pt idx="14439">
                  <c:v>39916</c:v>
                </c:pt>
                <c:pt idx="14440">
                  <c:v>39917</c:v>
                </c:pt>
                <c:pt idx="14441">
                  <c:v>39918</c:v>
                </c:pt>
                <c:pt idx="14442">
                  <c:v>39919</c:v>
                </c:pt>
                <c:pt idx="14443">
                  <c:v>39920</c:v>
                </c:pt>
                <c:pt idx="14444">
                  <c:v>39921</c:v>
                </c:pt>
                <c:pt idx="14445">
                  <c:v>39922</c:v>
                </c:pt>
                <c:pt idx="14446">
                  <c:v>39923</c:v>
                </c:pt>
                <c:pt idx="14447">
                  <c:v>39924</c:v>
                </c:pt>
                <c:pt idx="14448">
                  <c:v>39925</c:v>
                </c:pt>
                <c:pt idx="14449">
                  <c:v>39926</c:v>
                </c:pt>
                <c:pt idx="14450">
                  <c:v>39927</c:v>
                </c:pt>
                <c:pt idx="14451">
                  <c:v>39928</c:v>
                </c:pt>
                <c:pt idx="14452">
                  <c:v>39929</c:v>
                </c:pt>
                <c:pt idx="14453">
                  <c:v>39930</c:v>
                </c:pt>
                <c:pt idx="14454">
                  <c:v>39931</c:v>
                </c:pt>
                <c:pt idx="14455">
                  <c:v>39932</c:v>
                </c:pt>
                <c:pt idx="14456">
                  <c:v>39933</c:v>
                </c:pt>
                <c:pt idx="14457">
                  <c:v>39934</c:v>
                </c:pt>
                <c:pt idx="14458">
                  <c:v>39935</c:v>
                </c:pt>
                <c:pt idx="14459">
                  <c:v>39936</c:v>
                </c:pt>
                <c:pt idx="14460">
                  <c:v>39937</c:v>
                </c:pt>
                <c:pt idx="14461">
                  <c:v>39938</c:v>
                </c:pt>
                <c:pt idx="14462">
                  <c:v>39939</c:v>
                </c:pt>
                <c:pt idx="14463">
                  <c:v>39940</c:v>
                </c:pt>
                <c:pt idx="14464">
                  <c:v>39941</c:v>
                </c:pt>
                <c:pt idx="14465">
                  <c:v>39942</c:v>
                </c:pt>
                <c:pt idx="14466">
                  <c:v>39943</c:v>
                </c:pt>
                <c:pt idx="14467">
                  <c:v>39944</c:v>
                </c:pt>
                <c:pt idx="14468">
                  <c:v>39945</c:v>
                </c:pt>
                <c:pt idx="14469">
                  <c:v>39946</c:v>
                </c:pt>
                <c:pt idx="14470">
                  <c:v>39947</c:v>
                </c:pt>
                <c:pt idx="14471">
                  <c:v>39948</c:v>
                </c:pt>
                <c:pt idx="14472">
                  <c:v>39949</c:v>
                </c:pt>
                <c:pt idx="14473">
                  <c:v>39950</c:v>
                </c:pt>
                <c:pt idx="14474">
                  <c:v>39951</c:v>
                </c:pt>
                <c:pt idx="14475">
                  <c:v>39952</c:v>
                </c:pt>
                <c:pt idx="14476">
                  <c:v>39953</c:v>
                </c:pt>
                <c:pt idx="14477">
                  <c:v>39954</c:v>
                </c:pt>
                <c:pt idx="14478">
                  <c:v>39955</c:v>
                </c:pt>
                <c:pt idx="14479">
                  <c:v>39956</c:v>
                </c:pt>
                <c:pt idx="14480">
                  <c:v>39957</c:v>
                </c:pt>
                <c:pt idx="14481">
                  <c:v>39958</c:v>
                </c:pt>
                <c:pt idx="14482">
                  <c:v>39959</c:v>
                </c:pt>
                <c:pt idx="14483">
                  <c:v>39960</c:v>
                </c:pt>
                <c:pt idx="14484">
                  <c:v>39961</c:v>
                </c:pt>
                <c:pt idx="14485">
                  <c:v>39962</c:v>
                </c:pt>
                <c:pt idx="14486">
                  <c:v>39963</c:v>
                </c:pt>
                <c:pt idx="14487">
                  <c:v>39964</c:v>
                </c:pt>
                <c:pt idx="14488">
                  <c:v>39965</c:v>
                </c:pt>
                <c:pt idx="14489">
                  <c:v>39966</c:v>
                </c:pt>
                <c:pt idx="14490">
                  <c:v>39967</c:v>
                </c:pt>
                <c:pt idx="14491">
                  <c:v>39968</c:v>
                </c:pt>
                <c:pt idx="14492">
                  <c:v>39969</c:v>
                </c:pt>
                <c:pt idx="14493">
                  <c:v>39970</c:v>
                </c:pt>
                <c:pt idx="14494">
                  <c:v>39971</c:v>
                </c:pt>
                <c:pt idx="14495">
                  <c:v>39972</c:v>
                </c:pt>
                <c:pt idx="14496">
                  <c:v>39973</c:v>
                </c:pt>
                <c:pt idx="14497">
                  <c:v>39974</c:v>
                </c:pt>
                <c:pt idx="14498">
                  <c:v>39975</c:v>
                </c:pt>
                <c:pt idx="14499">
                  <c:v>39976</c:v>
                </c:pt>
                <c:pt idx="14500">
                  <c:v>39977</c:v>
                </c:pt>
                <c:pt idx="14501">
                  <c:v>39978</c:v>
                </c:pt>
                <c:pt idx="14502">
                  <c:v>39979</c:v>
                </c:pt>
                <c:pt idx="14503">
                  <c:v>39980</c:v>
                </c:pt>
                <c:pt idx="14504">
                  <c:v>39981</c:v>
                </c:pt>
                <c:pt idx="14505">
                  <c:v>39982</c:v>
                </c:pt>
                <c:pt idx="14506">
                  <c:v>39983</c:v>
                </c:pt>
                <c:pt idx="14507">
                  <c:v>39984</c:v>
                </c:pt>
                <c:pt idx="14508">
                  <c:v>39985</c:v>
                </c:pt>
                <c:pt idx="14509">
                  <c:v>39986</c:v>
                </c:pt>
                <c:pt idx="14510">
                  <c:v>39987</c:v>
                </c:pt>
                <c:pt idx="14511">
                  <c:v>39988</c:v>
                </c:pt>
                <c:pt idx="14512">
                  <c:v>39989</c:v>
                </c:pt>
                <c:pt idx="14513">
                  <c:v>39990</c:v>
                </c:pt>
                <c:pt idx="14514">
                  <c:v>39991</c:v>
                </c:pt>
                <c:pt idx="14515">
                  <c:v>39992</c:v>
                </c:pt>
                <c:pt idx="14516">
                  <c:v>39993</c:v>
                </c:pt>
                <c:pt idx="14517">
                  <c:v>39994</c:v>
                </c:pt>
                <c:pt idx="14518">
                  <c:v>39995</c:v>
                </c:pt>
                <c:pt idx="14519">
                  <c:v>39996</c:v>
                </c:pt>
                <c:pt idx="14520">
                  <c:v>39997</c:v>
                </c:pt>
                <c:pt idx="14521">
                  <c:v>39998</c:v>
                </c:pt>
                <c:pt idx="14522">
                  <c:v>39999</c:v>
                </c:pt>
                <c:pt idx="14523">
                  <c:v>40000</c:v>
                </c:pt>
                <c:pt idx="14524">
                  <c:v>40001</c:v>
                </c:pt>
                <c:pt idx="14525">
                  <c:v>40002</c:v>
                </c:pt>
                <c:pt idx="14526">
                  <c:v>40003</c:v>
                </c:pt>
                <c:pt idx="14527">
                  <c:v>40004</c:v>
                </c:pt>
                <c:pt idx="14528">
                  <c:v>40005</c:v>
                </c:pt>
                <c:pt idx="14529">
                  <c:v>40006</c:v>
                </c:pt>
                <c:pt idx="14530">
                  <c:v>40007</c:v>
                </c:pt>
                <c:pt idx="14531">
                  <c:v>40008</c:v>
                </c:pt>
                <c:pt idx="14532">
                  <c:v>40009</c:v>
                </c:pt>
                <c:pt idx="14533">
                  <c:v>40010</c:v>
                </c:pt>
                <c:pt idx="14534">
                  <c:v>40011</c:v>
                </c:pt>
                <c:pt idx="14535">
                  <c:v>40012</c:v>
                </c:pt>
                <c:pt idx="14536">
                  <c:v>40013</c:v>
                </c:pt>
                <c:pt idx="14537">
                  <c:v>40014</c:v>
                </c:pt>
                <c:pt idx="14538">
                  <c:v>40015</c:v>
                </c:pt>
                <c:pt idx="14539">
                  <c:v>40016</c:v>
                </c:pt>
                <c:pt idx="14540">
                  <c:v>40017</c:v>
                </c:pt>
                <c:pt idx="14541">
                  <c:v>40018</c:v>
                </c:pt>
                <c:pt idx="14542">
                  <c:v>40019</c:v>
                </c:pt>
                <c:pt idx="14543">
                  <c:v>40020</c:v>
                </c:pt>
                <c:pt idx="14544">
                  <c:v>40021</c:v>
                </c:pt>
                <c:pt idx="14545">
                  <c:v>40022</c:v>
                </c:pt>
                <c:pt idx="14546">
                  <c:v>40023</c:v>
                </c:pt>
                <c:pt idx="14547">
                  <c:v>40024</c:v>
                </c:pt>
                <c:pt idx="14548">
                  <c:v>40025</c:v>
                </c:pt>
                <c:pt idx="14549">
                  <c:v>40026</c:v>
                </c:pt>
                <c:pt idx="14550">
                  <c:v>40027</c:v>
                </c:pt>
                <c:pt idx="14551">
                  <c:v>40028</c:v>
                </c:pt>
                <c:pt idx="14552">
                  <c:v>40029</c:v>
                </c:pt>
                <c:pt idx="14553">
                  <c:v>40030</c:v>
                </c:pt>
                <c:pt idx="14554">
                  <c:v>40031</c:v>
                </c:pt>
                <c:pt idx="14555">
                  <c:v>40032</c:v>
                </c:pt>
                <c:pt idx="14556">
                  <c:v>40033</c:v>
                </c:pt>
                <c:pt idx="14557">
                  <c:v>40034</c:v>
                </c:pt>
                <c:pt idx="14558">
                  <c:v>40035</c:v>
                </c:pt>
                <c:pt idx="14559">
                  <c:v>40036</c:v>
                </c:pt>
                <c:pt idx="14560">
                  <c:v>40037</c:v>
                </c:pt>
                <c:pt idx="14561">
                  <c:v>40038</c:v>
                </c:pt>
                <c:pt idx="14562">
                  <c:v>40039</c:v>
                </c:pt>
                <c:pt idx="14563">
                  <c:v>40040</c:v>
                </c:pt>
                <c:pt idx="14564">
                  <c:v>40041</c:v>
                </c:pt>
                <c:pt idx="14565">
                  <c:v>40042</c:v>
                </c:pt>
                <c:pt idx="14566">
                  <c:v>40043</c:v>
                </c:pt>
                <c:pt idx="14567">
                  <c:v>40044</c:v>
                </c:pt>
                <c:pt idx="14568">
                  <c:v>40045</c:v>
                </c:pt>
                <c:pt idx="14569">
                  <c:v>40046</c:v>
                </c:pt>
                <c:pt idx="14570">
                  <c:v>40047</c:v>
                </c:pt>
                <c:pt idx="14571">
                  <c:v>40048</c:v>
                </c:pt>
                <c:pt idx="14572">
                  <c:v>40049</c:v>
                </c:pt>
                <c:pt idx="14573">
                  <c:v>40050</c:v>
                </c:pt>
                <c:pt idx="14574">
                  <c:v>40051</c:v>
                </c:pt>
                <c:pt idx="14575">
                  <c:v>40052</c:v>
                </c:pt>
                <c:pt idx="14576">
                  <c:v>40053</c:v>
                </c:pt>
                <c:pt idx="14577">
                  <c:v>40054</c:v>
                </c:pt>
                <c:pt idx="14578">
                  <c:v>40055</c:v>
                </c:pt>
                <c:pt idx="14579">
                  <c:v>40056</c:v>
                </c:pt>
                <c:pt idx="14580">
                  <c:v>40057</c:v>
                </c:pt>
                <c:pt idx="14581">
                  <c:v>40058</c:v>
                </c:pt>
                <c:pt idx="14582">
                  <c:v>40059</c:v>
                </c:pt>
                <c:pt idx="14583">
                  <c:v>40060</c:v>
                </c:pt>
                <c:pt idx="14584">
                  <c:v>40061</c:v>
                </c:pt>
                <c:pt idx="14585">
                  <c:v>40062</c:v>
                </c:pt>
                <c:pt idx="14586">
                  <c:v>40063</c:v>
                </c:pt>
                <c:pt idx="14587">
                  <c:v>40064</c:v>
                </c:pt>
                <c:pt idx="14588">
                  <c:v>40065</c:v>
                </c:pt>
                <c:pt idx="14589">
                  <c:v>40066</c:v>
                </c:pt>
                <c:pt idx="14590">
                  <c:v>40067</c:v>
                </c:pt>
                <c:pt idx="14591">
                  <c:v>40068</c:v>
                </c:pt>
                <c:pt idx="14592">
                  <c:v>40069</c:v>
                </c:pt>
                <c:pt idx="14593">
                  <c:v>40070</c:v>
                </c:pt>
                <c:pt idx="14594">
                  <c:v>40071</c:v>
                </c:pt>
                <c:pt idx="14595">
                  <c:v>40072</c:v>
                </c:pt>
                <c:pt idx="14596">
                  <c:v>40073</c:v>
                </c:pt>
                <c:pt idx="14597">
                  <c:v>40074</c:v>
                </c:pt>
                <c:pt idx="14598">
                  <c:v>40075</c:v>
                </c:pt>
                <c:pt idx="14599">
                  <c:v>40076</c:v>
                </c:pt>
                <c:pt idx="14600">
                  <c:v>40077</c:v>
                </c:pt>
                <c:pt idx="14601">
                  <c:v>40078</c:v>
                </c:pt>
                <c:pt idx="14602">
                  <c:v>40079</c:v>
                </c:pt>
                <c:pt idx="14603">
                  <c:v>40080</c:v>
                </c:pt>
                <c:pt idx="14604">
                  <c:v>40081</c:v>
                </c:pt>
                <c:pt idx="14605">
                  <c:v>40082</c:v>
                </c:pt>
                <c:pt idx="14606">
                  <c:v>40083</c:v>
                </c:pt>
                <c:pt idx="14607">
                  <c:v>40084</c:v>
                </c:pt>
                <c:pt idx="14608">
                  <c:v>40085</c:v>
                </c:pt>
                <c:pt idx="14609">
                  <c:v>40086</c:v>
                </c:pt>
                <c:pt idx="14610">
                  <c:v>40087</c:v>
                </c:pt>
                <c:pt idx="14611">
                  <c:v>40088</c:v>
                </c:pt>
                <c:pt idx="14612">
                  <c:v>40089</c:v>
                </c:pt>
                <c:pt idx="14613">
                  <c:v>40090</c:v>
                </c:pt>
                <c:pt idx="14614">
                  <c:v>40091</c:v>
                </c:pt>
                <c:pt idx="14615">
                  <c:v>40092</c:v>
                </c:pt>
                <c:pt idx="14616">
                  <c:v>40093</c:v>
                </c:pt>
                <c:pt idx="14617">
                  <c:v>40094</c:v>
                </c:pt>
                <c:pt idx="14618">
                  <c:v>40095</c:v>
                </c:pt>
                <c:pt idx="14619">
                  <c:v>40096</c:v>
                </c:pt>
                <c:pt idx="14620">
                  <c:v>40097</c:v>
                </c:pt>
                <c:pt idx="14621">
                  <c:v>40098</c:v>
                </c:pt>
                <c:pt idx="14622">
                  <c:v>40099</c:v>
                </c:pt>
                <c:pt idx="14623">
                  <c:v>40100</c:v>
                </c:pt>
                <c:pt idx="14624">
                  <c:v>40101</c:v>
                </c:pt>
                <c:pt idx="14625">
                  <c:v>40102</c:v>
                </c:pt>
                <c:pt idx="14626">
                  <c:v>40103</c:v>
                </c:pt>
                <c:pt idx="14627">
                  <c:v>40104</c:v>
                </c:pt>
                <c:pt idx="14628">
                  <c:v>40105</c:v>
                </c:pt>
                <c:pt idx="14629">
                  <c:v>40106</c:v>
                </c:pt>
                <c:pt idx="14630">
                  <c:v>40107</c:v>
                </c:pt>
                <c:pt idx="14631">
                  <c:v>40108</c:v>
                </c:pt>
                <c:pt idx="14632">
                  <c:v>40109</c:v>
                </c:pt>
                <c:pt idx="14633">
                  <c:v>40110</c:v>
                </c:pt>
                <c:pt idx="14634">
                  <c:v>40111</c:v>
                </c:pt>
                <c:pt idx="14635">
                  <c:v>40112</c:v>
                </c:pt>
                <c:pt idx="14636">
                  <c:v>40113</c:v>
                </c:pt>
                <c:pt idx="14637">
                  <c:v>40114</c:v>
                </c:pt>
                <c:pt idx="14638">
                  <c:v>40115</c:v>
                </c:pt>
                <c:pt idx="14639">
                  <c:v>40116</c:v>
                </c:pt>
                <c:pt idx="14640">
                  <c:v>40117</c:v>
                </c:pt>
                <c:pt idx="14641">
                  <c:v>40118</c:v>
                </c:pt>
                <c:pt idx="14642">
                  <c:v>40119</c:v>
                </c:pt>
                <c:pt idx="14643">
                  <c:v>40120</c:v>
                </c:pt>
                <c:pt idx="14644">
                  <c:v>40121</c:v>
                </c:pt>
                <c:pt idx="14645">
                  <c:v>40122</c:v>
                </c:pt>
                <c:pt idx="14646">
                  <c:v>40123</c:v>
                </c:pt>
                <c:pt idx="14647">
                  <c:v>40124</c:v>
                </c:pt>
                <c:pt idx="14648">
                  <c:v>40125</c:v>
                </c:pt>
                <c:pt idx="14649">
                  <c:v>40126</c:v>
                </c:pt>
                <c:pt idx="14650">
                  <c:v>40127</c:v>
                </c:pt>
                <c:pt idx="14651">
                  <c:v>40128</c:v>
                </c:pt>
                <c:pt idx="14652">
                  <c:v>40129</c:v>
                </c:pt>
                <c:pt idx="14653">
                  <c:v>40130</c:v>
                </c:pt>
                <c:pt idx="14654">
                  <c:v>40131</c:v>
                </c:pt>
                <c:pt idx="14655">
                  <c:v>40132</c:v>
                </c:pt>
                <c:pt idx="14656">
                  <c:v>40133</c:v>
                </c:pt>
                <c:pt idx="14657">
                  <c:v>40134</c:v>
                </c:pt>
                <c:pt idx="14658">
                  <c:v>40135</c:v>
                </c:pt>
                <c:pt idx="14659">
                  <c:v>40136</c:v>
                </c:pt>
                <c:pt idx="14660">
                  <c:v>40137</c:v>
                </c:pt>
                <c:pt idx="14661">
                  <c:v>40138</c:v>
                </c:pt>
                <c:pt idx="14662">
                  <c:v>40139</c:v>
                </c:pt>
                <c:pt idx="14663">
                  <c:v>40140</c:v>
                </c:pt>
                <c:pt idx="14664">
                  <c:v>40141</c:v>
                </c:pt>
                <c:pt idx="14665">
                  <c:v>40142</c:v>
                </c:pt>
                <c:pt idx="14666">
                  <c:v>40143</c:v>
                </c:pt>
                <c:pt idx="14667">
                  <c:v>40144</c:v>
                </c:pt>
                <c:pt idx="14668">
                  <c:v>40145</c:v>
                </c:pt>
                <c:pt idx="14669">
                  <c:v>40146</c:v>
                </c:pt>
                <c:pt idx="14670">
                  <c:v>40147</c:v>
                </c:pt>
                <c:pt idx="14671">
                  <c:v>40148</c:v>
                </c:pt>
                <c:pt idx="14672">
                  <c:v>40149</c:v>
                </c:pt>
                <c:pt idx="14673">
                  <c:v>40150</c:v>
                </c:pt>
                <c:pt idx="14674">
                  <c:v>40151</c:v>
                </c:pt>
                <c:pt idx="14675">
                  <c:v>40152</c:v>
                </c:pt>
                <c:pt idx="14676">
                  <c:v>40153</c:v>
                </c:pt>
                <c:pt idx="14677">
                  <c:v>40154</c:v>
                </c:pt>
                <c:pt idx="14678">
                  <c:v>40155</c:v>
                </c:pt>
                <c:pt idx="14679">
                  <c:v>40156</c:v>
                </c:pt>
                <c:pt idx="14680">
                  <c:v>40157</c:v>
                </c:pt>
                <c:pt idx="14681">
                  <c:v>40158</c:v>
                </c:pt>
                <c:pt idx="14682">
                  <c:v>40159</c:v>
                </c:pt>
                <c:pt idx="14683">
                  <c:v>40160</c:v>
                </c:pt>
                <c:pt idx="14684">
                  <c:v>40161</c:v>
                </c:pt>
                <c:pt idx="14685">
                  <c:v>40162</c:v>
                </c:pt>
                <c:pt idx="14686">
                  <c:v>40163</c:v>
                </c:pt>
                <c:pt idx="14687">
                  <c:v>40164</c:v>
                </c:pt>
                <c:pt idx="14688">
                  <c:v>40165</c:v>
                </c:pt>
                <c:pt idx="14689">
                  <c:v>40166</c:v>
                </c:pt>
                <c:pt idx="14690">
                  <c:v>40167</c:v>
                </c:pt>
                <c:pt idx="14691">
                  <c:v>40168</c:v>
                </c:pt>
                <c:pt idx="14692">
                  <c:v>40169</c:v>
                </c:pt>
                <c:pt idx="14693">
                  <c:v>40170</c:v>
                </c:pt>
                <c:pt idx="14694">
                  <c:v>40171</c:v>
                </c:pt>
                <c:pt idx="14695">
                  <c:v>40172</c:v>
                </c:pt>
                <c:pt idx="14696">
                  <c:v>40173</c:v>
                </c:pt>
                <c:pt idx="14697">
                  <c:v>40174</c:v>
                </c:pt>
                <c:pt idx="14698">
                  <c:v>40175</c:v>
                </c:pt>
                <c:pt idx="14699">
                  <c:v>40176</c:v>
                </c:pt>
                <c:pt idx="14700">
                  <c:v>40177</c:v>
                </c:pt>
                <c:pt idx="14701">
                  <c:v>40178</c:v>
                </c:pt>
                <c:pt idx="14702">
                  <c:v>40179</c:v>
                </c:pt>
                <c:pt idx="14703">
                  <c:v>40180</c:v>
                </c:pt>
                <c:pt idx="14704">
                  <c:v>40181</c:v>
                </c:pt>
                <c:pt idx="14705">
                  <c:v>40182</c:v>
                </c:pt>
                <c:pt idx="14706">
                  <c:v>40183</c:v>
                </c:pt>
                <c:pt idx="14707">
                  <c:v>40184</c:v>
                </c:pt>
                <c:pt idx="14708">
                  <c:v>40185</c:v>
                </c:pt>
                <c:pt idx="14709">
                  <c:v>40186</c:v>
                </c:pt>
                <c:pt idx="14710">
                  <c:v>40187</c:v>
                </c:pt>
                <c:pt idx="14711">
                  <c:v>40188</c:v>
                </c:pt>
                <c:pt idx="14712">
                  <c:v>40189</c:v>
                </c:pt>
                <c:pt idx="14713">
                  <c:v>40190</c:v>
                </c:pt>
                <c:pt idx="14714">
                  <c:v>40191</c:v>
                </c:pt>
                <c:pt idx="14715">
                  <c:v>40192</c:v>
                </c:pt>
                <c:pt idx="14716">
                  <c:v>40193</c:v>
                </c:pt>
                <c:pt idx="14717">
                  <c:v>40194</c:v>
                </c:pt>
                <c:pt idx="14718">
                  <c:v>40195</c:v>
                </c:pt>
                <c:pt idx="14719">
                  <c:v>40196</c:v>
                </c:pt>
                <c:pt idx="14720">
                  <c:v>40197</c:v>
                </c:pt>
                <c:pt idx="14721">
                  <c:v>40198</c:v>
                </c:pt>
                <c:pt idx="14722">
                  <c:v>40199</c:v>
                </c:pt>
                <c:pt idx="14723">
                  <c:v>40200</c:v>
                </c:pt>
                <c:pt idx="14724">
                  <c:v>40201</c:v>
                </c:pt>
                <c:pt idx="14725">
                  <c:v>40202</c:v>
                </c:pt>
                <c:pt idx="14726">
                  <c:v>40203</c:v>
                </c:pt>
                <c:pt idx="14727">
                  <c:v>40204</c:v>
                </c:pt>
                <c:pt idx="14728">
                  <c:v>40205</c:v>
                </c:pt>
                <c:pt idx="14729">
                  <c:v>40206</c:v>
                </c:pt>
                <c:pt idx="14730">
                  <c:v>40207</c:v>
                </c:pt>
                <c:pt idx="14731">
                  <c:v>40208</c:v>
                </c:pt>
                <c:pt idx="14732">
                  <c:v>40209</c:v>
                </c:pt>
                <c:pt idx="14733">
                  <c:v>40210</c:v>
                </c:pt>
                <c:pt idx="14734">
                  <c:v>40211</c:v>
                </c:pt>
                <c:pt idx="14735">
                  <c:v>40212</c:v>
                </c:pt>
                <c:pt idx="14736">
                  <c:v>40213</c:v>
                </c:pt>
                <c:pt idx="14737">
                  <c:v>40214</c:v>
                </c:pt>
                <c:pt idx="14738">
                  <c:v>40215</c:v>
                </c:pt>
                <c:pt idx="14739">
                  <c:v>40216</c:v>
                </c:pt>
                <c:pt idx="14740">
                  <c:v>40217</c:v>
                </c:pt>
                <c:pt idx="14741">
                  <c:v>40218</c:v>
                </c:pt>
                <c:pt idx="14742">
                  <c:v>40219</c:v>
                </c:pt>
                <c:pt idx="14743">
                  <c:v>40220</c:v>
                </c:pt>
                <c:pt idx="14744">
                  <c:v>40221</c:v>
                </c:pt>
                <c:pt idx="14745">
                  <c:v>40222</c:v>
                </c:pt>
                <c:pt idx="14746">
                  <c:v>40223</c:v>
                </c:pt>
                <c:pt idx="14747">
                  <c:v>40224</c:v>
                </c:pt>
                <c:pt idx="14748">
                  <c:v>40225</c:v>
                </c:pt>
                <c:pt idx="14749">
                  <c:v>40226</c:v>
                </c:pt>
                <c:pt idx="14750">
                  <c:v>40227</c:v>
                </c:pt>
                <c:pt idx="14751">
                  <c:v>40228</c:v>
                </c:pt>
                <c:pt idx="14752">
                  <c:v>40229</c:v>
                </c:pt>
                <c:pt idx="14753">
                  <c:v>40230</c:v>
                </c:pt>
                <c:pt idx="14754">
                  <c:v>40231</c:v>
                </c:pt>
                <c:pt idx="14755">
                  <c:v>40232</c:v>
                </c:pt>
                <c:pt idx="14756">
                  <c:v>40233</c:v>
                </c:pt>
                <c:pt idx="14757">
                  <c:v>40234</c:v>
                </c:pt>
                <c:pt idx="14758">
                  <c:v>40235</c:v>
                </c:pt>
                <c:pt idx="14759">
                  <c:v>40236</c:v>
                </c:pt>
                <c:pt idx="14760">
                  <c:v>40237</c:v>
                </c:pt>
                <c:pt idx="14761">
                  <c:v>40238</c:v>
                </c:pt>
                <c:pt idx="14762">
                  <c:v>40239</c:v>
                </c:pt>
                <c:pt idx="14763">
                  <c:v>40240</c:v>
                </c:pt>
                <c:pt idx="14764">
                  <c:v>40241</c:v>
                </c:pt>
                <c:pt idx="14765">
                  <c:v>40242</c:v>
                </c:pt>
                <c:pt idx="14766">
                  <c:v>40243</c:v>
                </c:pt>
                <c:pt idx="14767">
                  <c:v>40244</c:v>
                </c:pt>
                <c:pt idx="14768">
                  <c:v>40245</c:v>
                </c:pt>
                <c:pt idx="14769">
                  <c:v>40246</c:v>
                </c:pt>
                <c:pt idx="14770">
                  <c:v>40247</c:v>
                </c:pt>
                <c:pt idx="14771">
                  <c:v>40248</c:v>
                </c:pt>
                <c:pt idx="14772">
                  <c:v>40249</c:v>
                </c:pt>
                <c:pt idx="14773">
                  <c:v>40250</c:v>
                </c:pt>
                <c:pt idx="14774">
                  <c:v>40251</c:v>
                </c:pt>
                <c:pt idx="14775">
                  <c:v>40252</c:v>
                </c:pt>
                <c:pt idx="14776">
                  <c:v>40253</c:v>
                </c:pt>
                <c:pt idx="14777">
                  <c:v>40254</c:v>
                </c:pt>
                <c:pt idx="14778">
                  <c:v>40255</c:v>
                </c:pt>
                <c:pt idx="14779">
                  <c:v>40256</c:v>
                </c:pt>
                <c:pt idx="14780">
                  <c:v>40257</c:v>
                </c:pt>
                <c:pt idx="14781">
                  <c:v>40258</c:v>
                </c:pt>
                <c:pt idx="14782">
                  <c:v>40259</c:v>
                </c:pt>
                <c:pt idx="14783">
                  <c:v>40260</c:v>
                </c:pt>
                <c:pt idx="14784">
                  <c:v>40261</c:v>
                </c:pt>
                <c:pt idx="14785">
                  <c:v>40262</c:v>
                </c:pt>
                <c:pt idx="14786">
                  <c:v>40263</c:v>
                </c:pt>
                <c:pt idx="14787">
                  <c:v>40264</c:v>
                </c:pt>
                <c:pt idx="14788">
                  <c:v>40265</c:v>
                </c:pt>
                <c:pt idx="14789">
                  <c:v>40266</c:v>
                </c:pt>
                <c:pt idx="14790">
                  <c:v>40267</c:v>
                </c:pt>
                <c:pt idx="14791">
                  <c:v>40268</c:v>
                </c:pt>
                <c:pt idx="14792">
                  <c:v>40269</c:v>
                </c:pt>
                <c:pt idx="14793">
                  <c:v>40270</c:v>
                </c:pt>
                <c:pt idx="14794">
                  <c:v>40271</c:v>
                </c:pt>
                <c:pt idx="14795">
                  <c:v>40272</c:v>
                </c:pt>
                <c:pt idx="14796">
                  <c:v>40273</c:v>
                </c:pt>
                <c:pt idx="14797">
                  <c:v>40274</c:v>
                </c:pt>
                <c:pt idx="14798">
                  <c:v>40275</c:v>
                </c:pt>
                <c:pt idx="14799">
                  <c:v>40276</c:v>
                </c:pt>
                <c:pt idx="14800">
                  <c:v>40277</c:v>
                </c:pt>
                <c:pt idx="14801">
                  <c:v>40278</c:v>
                </c:pt>
                <c:pt idx="14802">
                  <c:v>40279</c:v>
                </c:pt>
                <c:pt idx="14803">
                  <c:v>40280</c:v>
                </c:pt>
                <c:pt idx="14804">
                  <c:v>40281</c:v>
                </c:pt>
                <c:pt idx="14805">
                  <c:v>40282</c:v>
                </c:pt>
                <c:pt idx="14806">
                  <c:v>40283</c:v>
                </c:pt>
                <c:pt idx="14807">
                  <c:v>40284</c:v>
                </c:pt>
                <c:pt idx="14808">
                  <c:v>40285</c:v>
                </c:pt>
                <c:pt idx="14809">
                  <c:v>40286</c:v>
                </c:pt>
                <c:pt idx="14810">
                  <c:v>40287</c:v>
                </c:pt>
                <c:pt idx="14811">
                  <c:v>40288</c:v>
                </c:pt>
                <c:pt idx="14812">
                  <c:v>40289</c:v>
                </c:pt>
                <c:pt idx="14813">
                  <c:v>40290</c:v>
                </c:pt>
                <c:pt idx="14814">
                  <c:v>40291</c:v>
                </c:pt>
                <c:pt idx="14815">
                  <c:v>40292</c:v>
                </c:pt>
                <c:pt idx="14816">
                  <c:v>40293</c:v>
                </c:pt>
                <c:pt idx="14817">
                  <c:v>40294</c:v>
                </c:pt>
                <c:pt idx="14818">
                  <c:v>40295</c:v>
                </c:pt>
                <c:pt idx="14819">
                  <c:v>40296</c:v>
                </c:pt>
                <c:pt idx="14820">
                  <c:v>40297</c:v>
                </c:pt>
                <c:pt idx="14821">
                  <c:v>40298</c:v>
                </c:pt>
                <c:pt idx="14822">
                  <c:v>40299</c:v>
                </c:pt>
                <c:pt idx="14823">
                  <c:v>40300</c:v>
                </c:pt>
                <c:pt idx="14824">
                  <c:v>40301</c:v>
                </c:pt>
                <c:pt idx="14825">
                  <c:v>40302</c:v>
                </c:pt>
                <c:pt idx="14826">
                  <c:v>40303</c:v>
                </c:pt>
                <c:pt idx="14827">
                  <c:v>40304</c:v>
                </c:pt>
                <c:pt idx="14828">
                  <c:v>40305</c:v>
                </c:pt>
                <c:pt idx="14829">
                  <c:v>40306</c:v>
                </c:pt>
                <c:pt idx="14830">
                  <c:v>40307</c:v>
                </c:pt>
                <c:pt idx="14831">
                  <c:v>40308</c:v>
                </c:pt>
                <c:pt idx="14832">
                  <c:v>40309</c:v>
                </c:pt>
                <c:pt idx="14833">
                  <c:v>40310</c:v>
                </c:pt>
                <c:pt idx="14834">
                  <c:v>40311</c:v>
                </c:pt>
                <c:pt idx="14835">
                  <c:v>40312</c:v>
                </c:pt>
                <c:pt idx="14836">
                  <c:v>40313</c:v>
                </c:pt>
                <c:pt idx="14837">
                  <c:v>40314</c:v>
                </c:pt>
                <c:pt idx="14838">
                  <c:v>40315</c:v>
                </c:pt>
                <c:pt idx="14839">
                  <c:v>40316</c:v>
                </c:pt>
                <c:pt idx="14840">
                  <c:v>40317</c:v>
                </c:pt>
                <c:pt idx="14841">
                  <c:v>40318</c:v>
                </c:pt>
                <c:pt idx="14842">
                  <c:v>40319</c:v>
                </c:pt>
                <c:pt idx="14843">
                  <c:v>40320</c:v>
                </c:pt>
                <c:pt idx="14844">
                  <c:v>40321</c:v>
                </c:pt>
                <c:pt idx="14845">
                  <c:v>40322</c:v>
                </c:pt>
                <c:pt idx="14846">
                  <c:v>40323</c:v>
                </c:pt>
                <c:pt idx="14847">
                  <c:v>40324</c:v>
                </c:pt>
                <c:pt idx="14848">
                  <c:v>40325</c:v>
                </c:pt>
                <c:pt idx="14849">
                  <c:v>40326</c:v>
                </c:pt>
                <c:pt idx="14850">
                  <c:v>40327</c:v>
                </c:pt>
                <c:pt idx="14851">
                  <c:v>40328</c:v>
                </c:pt>
                <c:pt idx="14852">
                  <c:v>40329</c:v>
                </c:pt>
                <c:pt idx="14853">
                  <c:v>40330</c:v>
                </c:pt>
                <c:pt idx="14854">
                  <c:v>40331</c:v>
                </c:pt>
                <c:pt idx="14855">
                  <c:v>40332</c:v>
                </c:pt>
                <c:pt idx="14856">
                  <c:v>40333</c:v>
                </c:pt>
                <c:pt idx="14857">
                  <c:v>40334</c:v>
                </c:pt>
                <c:pt idx="14858">
                  <c:v>40335</c:v>
                </c:pt>
                <c:pt idx="14859">
                  <c:v>40336</c:v>
                </c:pt>
                <c:pt idx="14860">
                  <c:v>40337</c:v>
                </c:pt>
                <c:pt idx="14861">
                  <c:v>40338</c:v>
                </c:pt>
                <c:pt idx="14862">
                  <c:v>40339</c:v>
                </c:pt>
                <c:pt idx="14863">
                  <c:v>40340</c:v>
                </c:pt>
                <c:pt idx="14864">
                  <c:v>40341</c:v>
                </c:pt>
                <c:pt idx="14865">
                  <c:v>40342</c:v>
                </c:pt>
                <c:pt idx="14866">
                  <c:v>40343</c:v>
                </c:pt>
                <c:pt idx="14867">
                  <c:v>40344</c:v>
                </c:pt>
                <c:pt idx="14868">
                  <c:v>40345</c:v>
                </c:pt>
                <c:pt idx="14869">
                  <c:v>40346</c:v>
                </c:pt>
                <c:pt idx="14870">
                  <c:v>40347</c:v>
                </c:pt>
                <c:pt idx="14871">
                  <c:v>40348</c:v>
                </c:pt>
                <c:pt idx="14872">
                  <c:v>40349</c:v>
                </c:pt>
                <c:pt idx="14873">
                  <c:v>40350</c:v>
                </c:pt>
                <c:pt idx="14874">
                  <c:v>40351</c:v>
                </c:pt>
                <c:pt idx="14875">
                  <c:v>40352</c:v>
                </c:pt>
                <c:pt idx="14876">
                  <c:v>40353</c:v>
                </c:pt>
                <c:pt idx="14877">
                  <c:v>40354</c:v>
                </c:pt>
                <c:pt idx="14878">
                  <c:v>40355</c:v>
                </c:pt>
                <c:pt idx="14879">
                  <c:v>40356</c:v>
                </c:pt>
                <c:pt idx="14880">
                  <c:v>40357</c:v>
                </c:pt>
                <c:pt idx="14881">
                  <c:v>40358</c:v>
                </c:pt>
                <c:pt idx="14882">
                  <c:v>40359</c:v>
                </c:pt>
                <c:pt idx="14883">
                  <c:v>40360</c:v>
                </c:pt>
                <c:pt idx="14884">
                  <c:v>40361</c:v>
                </c:pt>
                <c:pt idx="14885">
                  <c:v>40362</c:v>
                </c:pt>
                <c:pt idx="14886">
                  <c:v>40363</c:v>
                </c:pt>
                <c:pt idx="14887">
                  <c:v>40364</c:v>
                </c:pt>
                <c:pt idx="14888">
                  <c:v>40365</c:v>
                </c:pt>
                <c:pt idx="14889">
                  <c:v>40366</c:v>
                </c:pt>
                <c:pt idx="14890">
                  <c:v>40367</c:v>
                </c:pt>
                <c:pt idx="14891">
                  <c:v>40368</c:v>
                </c:pt>
                <c:pt idx="14892">
                  <c:v>40369</c:v>
                </c:pt>
                <c:pt idx="14893">
                  <c:v>40370</c:v>
                </c:pt>
                <c:pt idx="14894">
                  <c:v>40371</c:v>
                </c:pt>
                <c:pt idx="14895">
                  <c:v>40372</c:v>
                </c:pt>
                <c:pt idx="14896">
                  <c:v>40373</c:v>
                </c:pt>
                <c:pt idx="14897">
                  <c:v>40374</c:v>
                </c:pt>
                <c:pt idx="14898">
                  <c:v>40375</c:v>
                </c:pt>
                <c:pt idx="14899">
                  <c:v>40376</c:v>
                </c:pt>
                <c:pt idx="14900">
                  <c:v>40377</c:v>
                </c:pt>
                <c:pt idx="14901">
                  <c:v>40378</c:v>
                </c:pt>
                <c:pt idx="14902">
                  <c:v>40379</c:v>
                </c:pt>
                <c:pt idx="14903">
                  <c:v>40380</c:v>
                </c:pt>
                <c:pt idx="14904">
                  <c:v>40381</c:v>
                </c:pt>
                <c:pt idx="14905">
                  <c:v>40382</c:v>
                </c:pt>
                <c:pt idx="14906">
                  <c:v>40383</c:v>
                </c:pt>
                <c:pt idx="14907">
                  <c:v>40384</c:v>
                </c:pt>
                <c:pt idx="14908">
                  <c:v>40385</c:v>
                </c:pt>
                <c:pt idx="14909">
                  <c:v>40386</c:v>
                </c:pt>
                <c:pt idx="14910">
                  <c:v>40387</c:v>
                </c:pt>
                <c:pt idx="14911">
                  <c:v>40388</c:v>
                </c:pt>
                <c:pt idx="14912">
                  <c:v>40389</c:v>
                </c:pt>
                <c:pt idx="14913">
                  <c:v>40390</c:v>
                </c:pt>
                <c:pt idx="14914">
                  <c:v>40391</c:v>
                </c:pt>
                <c:pt idx="14915">
                  <c:v>40392</c:v>
                </c:pt>
                <c:pt idx="14916">
                  <c:v>40393</c:v>
                </c:pt>
                <c:pt idx="14917">
                  <c:v>40394</c:v>
                </c:pt>
                <c:pt idx="14918">
                  <c:v>40395</c:v>
                </c:pt>
                <c:pt idx="14919">
                  <c:v>40396</c:v>
                </c:pt>
                <c:pt idx="14920">
                  <c:v>40397</c:v>
                </c:pt>
                <c:pt idx="14921">
                  <c:v>40398</c:v>
                </c:pt>
                <c:pt idx="14922">
                  <c:v>40399</c:v>
                </c:pt>
                <c:pt idx="14923">
                  <c:v>40400</c:v>
                </c:pt>
                <c:pt idx="14924">
                  <c:v>40401</c:v>
                </c:pt>
                <c:pt idx="14925">
                  <c:v>40402</c:v>
                </c:pt>
                <c:pt idx="14926">
                  <c:v>40403</c:v>
                </c:pt>
                <c:pt idx="14927">
                  <c:v>40404</c:v>
                </c:pt>
                <c:pt idx="14928">
                  <c:v>40405</c:v>
                </c:pt>
                <c:pt idx="14929">
                  <c:v>40406</c:v>
                </c:pt>
                <c:pt idx="14930">
                  <c:v>40407</c:v>
                </c:pt>
                <c:pt idx="14931">
                  <c:v>40408</c:v>
                </c:pt>
                <c:pt idx="14932">
                  <c:v>40409</c:v>
                </c:pt>
                <c:pt idx="14933">
                  <c:v>40410</c:v>
                </c:pt>
                <c:pt idx="14934">
                  <c:v>40411</c:v>
                </c:pt>
                <c:pt idx="14935">
                  <c:v>40412</c:v>
                </c:pt>
                <c:pt idx="14936">
                  <c:v>40413</c:v>
                </c:pt>
                <c:pt idx="14937">
                  <c:v>40414</c:v>
                </c:pt>
                <c:pt idx="14938">
                  <c:v>40415</c:v>
                </c:pt>
                <c:pt idx="14939">
                  <c:v>40416</c:v>
                </c:pt>
                <c:pt idx="14940">
                  <c:v>40417</c:v>
                </c:pt>
                <c:pt idx="14941">
                  <c:v>40418</c:v>
                </c:pt>
                <c:pt idx="14942">
                  <c:v>40419</c:v>
                </c:pt>
                <c:pt idx="14943">
                  <c:v>40420</c:v>
                </c:pt>
                <c:pt idx="14944">
                  <c:v>40421</c:v>
                </c:pt>
                <c:pt idx="14945">
                  <c:v>40422</c:v>
                </c:pt>
                <c:pt idx="14946">
                  <c:v>40423</c:v>
                </c:pt>
                <c:pt idx="14947">
                  <c:v>40424</c:v>
                </c:pt>
                <c:pt idx="14948">
                  <c:v>40425</c:v>
                </c:pt>
                <c:pt idx="14949">
                  <c:v>40426</c:v>
                </c:pt>
                <c:pt idx="14950">
                  <c:v>40427</c:v>
                </c:pt>
                <c:pt idx="14951">
                  <c:v>40428</c:v>
                </c:pt>
                <c:pt idx="14952">
                  <c:v>40429</c:v>
                </c:pt>
                <c:pt idx="14953">
                  <c:v>40430</c:v>
                </c:pt>
                <c:pt idx="14954">
                  <c:v>40431</c:v>
                </c:pt>
                <c:pt idx="14955">
                  <c:v>40432</c:v>
                </c:pt>
                <c:pt idx="14956">
                  <c:v>40433</c:v>
                </c:pt>
                <c:pt idx="14957">
                  <c:v>40434</c:v>
                </c:pt>
                <c:pt idx="14958">
                  <c:v>40435</c:v>
                </c:pt>
                <c:pt idx="14959">
                  <c:v>40436</c:v>
                </c:pt>
                <c:pt idx="14960">
                  <c:v>40437</c:v>
                </c:pt>
                <c:pt idx="14961">
                  <c:v>40438</c:v>
                </c:pt>
                <c:pt idx="14962">
                  <c:v>40439</c:v>
                </c:pt>
                <c:pt idx="14963">
                  <c:v>40440</c:v>
                </c:pt>
                <c:pt idx="14964">
                  <c:v>40441</c:v>
                </c:pt>
                <c:pt idx="14965">
                  <c:v>40442</c:v>
                </c:pt>
                <c:pt idx="14966">
                  <c:v>40443</c:v>
                </c:pt>
                <c:pt idx="14967">
                  <c:v>40444</c:v>
                </c:pt>
                <c:pt idx="14968">
                  <c:v>40445</c:v>
                </c:pt>
                <c:pt idx="14969">
                  <c:v>40446</c:v>
                </c:pt>
                <c:pt idx="14970">
                  <c:v>40447</c:v>
                </c:pt>
                <c:pt idx="14971">
                  <c:v>40448</c:v>
                </c:pt>
                <c:pt idx="14972">
                  <c:v>40449</c:v>
                </c:pt>
                <c:pt idx="14973">
                  <c:v>40450</c:v>
                </c:pt>
                <c:pt idx="14974">
                  <c:v>40451</c:v>
                </c:pt>
              </c:numCache>
            </c:numRef>
          </c:xVal>
          <c:yVal>
            <c:numRef>
              <c:f>Sheet1!$C$3:$C$14977</c:f>
              <c:numCache>
                <c:formatCode>General</c:formatCode>
                <c:ptCount val="14975"/>
                <c:pt idx="0">
                  <c:v>0.75620440673828127</c:v>
                </c:pt>
                <c:pt idx="1">
                  <c:v>0.76331695556640622</c:v>
                </c:pt>
                <c:pt idx="2">
                  <c:v>0.79778161621093746</c:v>
                </c:pt>
                <c:pt idx="3">
                  <c:v>0.8275675048828125</c:v>
                </c:pt>
                <c:pt idx="4">
                  <c:v>0.83733789062499997</c:v>
                </c:pt>
                <c:pt idx="5">
                  <c:v>0.85408673095703125</c:v>
                </c:pt>
                <c:pt idx="6">
                  <c:v>0.84005676269531249</c:v>
                </c:pt>
                <c:pt idx="7">
                  <c:v>0.8322451782226562</c:v>
                </c:pt>
                <c:pt idx="8">
                  <c:v>0.81938507080078127</c:v>
                </c:pt>
                <c:pt idx="9">
                  <c:v>0.82187762451171875</c:v>
                </c:pt>
                <c:pt idx="10">
                  <c:v>0.81660412597656251</c:v>
                </c:pt>
                <c:pt idx="11">
                  <c:v>0.81811169433593744</c:v>
                </c:pt>
                <c:pt idx="12">
                  <c:v>0.83762139892578125</c:v>
                </c:pt>
                <c:pt idx="13">
                  <c:v>0.8595834350585938</c:v>
                </c:pt>
                <c:pt idx="14">
                  <c:v>0.83680731201171876</c:v>
                </c:pt>
                <c:pt idx="15">
                  <c:v>0.81139471435546873</c:v>
                </c:pt>
                <c:pt idx="16">
                  <c:v>0.88187707519531255</c:v>
                </c:pt>
                <c:pt idx="17">
                  <c:v>0.9353741455078125</c:v>
                </c:pt>
                <c:pt idx="18">
                  <c:v>0.95794213867187505</c:v>
                </c:pt>
                <c:pt idx="19">
                  <c:v>0.9560982666015625</c:v>
                </c:pt>
                <c:pt idx="20">
                  <c:v>0.98196936035156246</c:v>
                </c:pt>
                <c:pt idx="21">
                  <c:v>0.9893408813476563</c:v>
                </c:pt>
                <c:pt idx="22">
                  <c:v>0.98175885009765629</c:v>
                </c:pt>
                <c:pt idx="23">
                  <c:v>0.98128942871093749</c:v>
                </c:pt>
                <c:pt idx="24">
                  <c:v>0.98368511962890626</c:v>
                </c:pt>
                <c:pt idx="25">
                  <c:v>0.95830255126953123</c:v>
                </c:pt>
                <c:pt idx="26">
                  <c:v>0.93775823974609374</c:v>
                </c:pt>
                <c:pt idx="27">
                  <c:v>0.93274749755859376</c:v>
                </c:pt>
                <c:pt idx="28">
                  <c:v>0.85488549804687497</c:v>
                </c:pt>
                <c:pt idx="29">
                  <c:v>0.90314135742187496</c:v>
                </c:pt>
                <c:pt idx="30">
                  <c:v>0.88286767578125003</c:v>
                </c:pt>
                <c:pt idx="31">
                  <c:v>0.89529620361328122</c:v>
                </c:pt>
                <c:pt idx="32">
                  <c:v>0.89554309082031247</c:v>
                </c:pt>
                <c:pt idx="33">
                  <c:v>0.9183587036132812</c:v>
                </c:pt>
                <c:pt idx="34">
                  <c:v>0.92552172851562498</c:v>
                </c:pt>
                <c:pt idx="35">
                  <c:v>0.84781787109374995</c:v>
                </c:pt>
                <c:pt idx="36">
                  <c:v>0.83585119628906246</c:v>
                </c:pt>
                <c:pt idx="37">
                  <c:v>0.86553124999999997</c:v>
                </c:pt>
                <c:pt idx="38">
                  <c:v>0.86959570312500001</c:v>
                </c:pt>
                <c:pt idx="39">
                  <c:v>0.87934924316406249</c:v>
                </c:pt>
                <c:pt idx="40">
                  <c:v>0.88052111816406253</c:v>
                </c:pt>
                <c:pt idx="41">
                  <c:v>0.86865100097656245</c:v>
                </c:pt>
                <c:pt idx="42">
                  <c:v>0.86866137695312495</c:v>
                </c:pt>
                <c:pt idx="43">
                  <c:v>0.86792773437500004</c:v>
                </c:pt>
                <c:pt idx="44">
                  <c:v>0.85885986328124997</c:v>
                </c:pt>
                <c:pt idx="45">
                  <c:v>0.84425946044921873</c:v>
                </c:pt>
                <c:pt idx="46">
                  <c:v>0.84617321777343746</c:v>
                </c:pt>
                <c:pt idx="47">
                  <c:v>0.87155316162109375</c:v>
                </c:pt>
                <c:pt idx="48">
                  <c:v>0.88504156494140629</c:v>
                </c:pt>
                <c:pt idx="49">
                  <c:v>0.88437048339843749</c:v>
                </c:pt>
                <c:pt idx="50">
                  <c:v>0.88063659667968752</c:v>
                </c:pt>
                <c:pt idx="51">
                  <c:v>0.87673046875000005</c:v>
                </c:pt>
                <c:pt idx="52">
                  <c:v>0.86580505371093752</c:v>
                </c:pt>
                <c:pt idx="53">
                  <c:v>0.84648266601562505</c:v>
                </c:pt>
                <c:pt idx="54">
                  <c:v>0.83307220458984377</c:v>
                </c:pt>
                <c:pt idx="55">
                  <c:v>0.83540905761718753</c:v>
                </c:pt>
                <c:pt idx="56">
                  <c:v>0.83425500488281246</c:v>
                </c:pt>
                <c:pt idx="57">
                  <c:v>0.83338122558593752</c:v>
                </c:pt>
                <c:pt idx="58">
                  <c:v>0.8458006591796875</c:v>
                </c:pt>
                <c:pt idx="59">
                  <c:v>0.83089404296875002</c:v>
                </c:pt>
                <c:pt idx="60">
                  <c:v>0.82877343749999999</c:v>
                </c:pt>
                <c:pt idx="61">
                  <c:v>0.81447644042968748</c:v>
                </c:pt>
                <c:pt idx="62">
                  <c:v>0.79841192626953128</c:v>
                </c:pt>
                <c:pt idx="63">
                  <c:v>0.79414575195312498</c:v>
                </c:pt>
                <c:pt idx="64">
                  <c:v>0.79278631591796878</c:v>
                </c:pt>
                <c:pt idx="65">
                  <c:v>0.80735760498046871</c:v>
                </c:pt>
                <c:pt idx="66">
                  <c:v>0.81162683105468747</c:v>
                </c:pt>
                <c:pt idx="67">
                  <c:v>0.8244451293945313</c:v>
                </c:pt>
                <c:pt idx="68">
                  <c:v>0.83202270507812504</c:v>
                </c:pt>
                <c:pt idx="69">
                  <c:v>0.81384515380859379</c:v>
                </c:pt>
                <c:pt idx="70">
                  <c:v>0.791177490234375</c:v>
                </c:pt>
                <c:pt idx="71">
                  <c:v>0.74782202148437504</c:v>
                </c:pt>
                <c:pt idx="72">
                  <c:v>0.74341406249999997</c:v>
                </c:pt>
                <c:pt idx="73">
                  <c:v>0.73</c:v>
                </c:pt>
                <c:pt idx="74">
                  <c:v>0.73</c:v>
                </c:pt>
                <c:pt idx="75">
                  <c:v>0.73</c:v>
                </c:pt>
                <c:pt idx="76">
                  <c:v>0.73</c:v>
                </c:pt>
                <c:pt idx="77">
                  <c:v>0.73</c:v>
                </c:pt>
                <c:pt idx="78">
                  <c:v>0.73276568603515624</c:v>
                </c:pt>
                <c:pt idx="79">
                  <c:v>0.79527691650390619</c:v>
                </c:pt>
                <c:pt idx="80">
                  <c:v>3.2196779785156249</c:v>
                </c:pt>
                <c:pt idx="81">
                  <c:v>5.0831923828125003</c:v>
                </c:pt>
                <c:pt idx="82">
                  <c:v>4.13</c:v>
                </c:pt>
                <c:pt idx="83">
                  <c:v>3.376052978515625</c:v>
                </c:pt>
                <c:pt idx="84">
                  <c:v>10.7015009765625</c:v>
                </c:pt>
                <c:pt idx="85">
                  <c:v>7.9903408203125004</c:v>
                </c:pt>
                <c:pt idx="86">
                  <c:v>4.5002314453125001</c:v>
                </c:pt>
                <c:pt idx="87">
                  <c:v>4.13</c:v>
                </c:pt>
                <c:pt idx="88">
                  <c:v>3.9490839843750001</c:v>
                </c:pt>
                <c:pt idx="89">
                  <c:v>3.4594763183593749</c:v>
                </c:pt>
                <c:pt idx="90">
                  <c:v>3.2689748535156249</c:v>
                </c:pt>
                <c:pt idx="91">
                  <c:v>3.1084807128906249</c:v>
                </c:pt>
                <c:pt idx="92">
                  <c:v>3.0064279785156249</c:v>
                </c:pt>
                <c:pt idx="93">
                  <c:v>2.8910483398437501</c:v>
                </c:pt>
                <c:pt idx="94">
                  <c:v>2.7854318847656252</c:v>
                </c:pt>
                <c:pt idx="95">
                  <c:v>2.6935515136718751</c:v>
                </c:pt>
                <c:pt idx="96">
                  <c:v>2.5962377929687501</c:v>
                </c:pt>
                <c:pt idx="97">
                  <c:v>2.5139025878906249</c:v>
                </c:pt>
                <c:pt idx="98">
                  <c:v>2.4411037597656251</c:v>
                </c:pt>
                <c:pt idx="99">
                  <c:v>2.4038811035156251</c:v>
                </c:pt>
                <c:pt idx="100">
                  <c:v>3.0548505859374999</c:v>
                </c:pt>
                <c:pt idx="101">
                  <c:v>4.13</c:v>
                </c:pt>
                <c:pt idx="102">
                  <c:v>4.0296567382812496</c:v>
                </c:pt>
                <c:pt idx="103">
                  <c:v>4.13</c:v>
                </c:pt>
                <c:pt idx="104">
                  <c:v>5.1722109375</c:v>
                </c:pt>
                <c:pt idx="105">
                  <c:v>17.236128906249998</c:v>
                </c:pt>
                <c:pt idx="106">
                  <c:v>11.1259052734375</c:v>
                </c:pt>
                <c:pt idx="107">
                  <c:v>23.515498046874999</c:v>
                </c:pt>
                <c:pt idx="108">
                  <c:v>18.6608203125</c:v>
                </c:pt>
                <c:pt idx="109">
                  <c:v>21.066318359375</c:v>
                </c:pt>
                <c:pt idx="110">
                  <c:v>17.228472656249998</c:v>
                </c:pt>
                <c:pt idx="111">
                  <c:v>19.441449218750002</c:v>
                </c:pt>
                <c:pt idx="112">
                  <c:v>51.686945312500001</c:v>
                </c:pt>
                <c:pt idx="113">
                  <c:v>61.630507812499999</c:v>
                </c:pt>
                <c:pt idx="114">
                  <c:v>45.395011718749998</c:v>
                </c:pt>
                <c:pt idx="115">
                  <c:v>42.524785156249997</c:v>
                </c:pt>
                <c:pt idx="116">
                  <c:v>23.552296875</c:v>
                </c:pt>
                <c:pt idx="117">
                  <c:v>15.053923828125001</c:v>
                </c:pt>
                <c:pt idx="118">
                  <c:v>20.829878906249998</c:v>
                </c:pt>
                <c:pt idx="119">
                  <c:v>14.33274609375</c:v>
                </c:pt>
                <c:pt idx="120">
                  <c:v>11.284723632812501</c:v>
                </c:pt>
                <c:pt idx="121">
                  <c:v>9.2645605468749999</c:v>
                </c:pt>
                <c:pt idx="122">
                  <c:v>7.8362578125000004</c:v>
                </c:pt>
                <c:pt idx="123">
                  <c:v>6.7339628906250004</c:v>
                </c:pt>
                <c:pt idx="124">
                  <c:v>6.0092871093750002</c:v>
                </c:pt>
                <c:pt idx="125">
                  <c:v>5.4038593749999997</c:v>
                </c:pt>
                <c:pt idx="126">
                  <c:v>4.8734804687500004</c:v>
                </c:pt>
                <c:pt idx="127">
                  <c:v>4.74634228515625</c:v>
                </c:pt>
                <c:pt idx="128">
                  <c:v>4.6443247070312497</c:v>
                </c:pt>
                <c:pt idx="129">
                  <c:v>4.5465312500000001</c:v>
                </c:pt>
                <c:pt idx="130">
                  <c:v>4.47496240234375</c:v>
                </c:pt>
                <c:pt idx="131">
                  <c:v>4.4073935546875003</c:v>
                </c:pt>
                <c:pt idx="132">
                  <c:v>4.3522724609374999</c:v>
                </c:pt>
                <c:pt idx="133">
                  <c:v>4.3246000976562504</c:v>
                </c:pt>
                <c:pt idx="134">
                  <c:v>4.13</c:v>
                </c:pt>
                <c:pt idx="135">
                  <c:v>4.13</c:v>
                </c:pt>
                <c:pt idx="136">
                  <c:v>4.13</c:v>
                </c:pt>
                <c:pt idx="137">
                  <c:v>4.13</c:v>
                </c:pt>
                <c:pt idx="138">
                  <c:v>4.13</c:v>
                </c:pt>
                <c:pt idx="139">
                  <c:v>4.9513671874999998</c:v>
                </c:pt>
                <c:pt idx="140">
                  <c:v>5.1631191406249997</c:v>
                </c:pt>
                <c:pt idx="141">
                  <c:v>4.905291015625</c:v>
                </c:pt>
                <c:pt idx="142">
                  <c:v>4.7332563476562504</c:v>
                </c:pt>
                <c:pt idx="143">
                  <c:v>4.13</c:v>
                </c:pt>
                <c:pt idx="144">
                  <c:v>4.13</c:v>
                </c:pt>
                <c:pt idx="145">
                  <c:v>4.13</c:v>
                </c:pt>
                <c:pt idx="146">
                  <c:v>4.13</c:v>
                </c:pt>
                <c:pt idx="147">
                  <c:v>4.13</c:v>
                </c:pt>
                <c:pt idx="148">
                  <c:v>4.13</c:v>
                </c:pt>
                <c:pt idx="149">
                  <c:v>4.13</c:v>
                </c:pt>
                <c:pt idx="150">
                  <c:v>4.13</c:v>
                </c:pt>
                <c:pt idx="151">
                  <c:v>4.13</c:v>
                </c:pt>
                <c:pt idx="152">
                  <c:v>4.13</c:v>
                </c:pt>
                <c:pt idx="153">
                  <c:v>4.13</c:v>
                </c:pt>
                <c:pt idx="154">
                  <c:v>4.13</c:v>
                </c:pt>
                <c:pt idx="155">
                  <c:v>4.13</c:v>
                </c:pt>
                <c:pt idx="156">
                  <c:v>4.13</c:v>
                </c:pt>
                <c:pt idx="157">
                  <c:v>4.13</c:v>
                </c:pt>
                <c:pt idx="158">
                  <c:v>4.13</c:v>
                </c:pt>
                <c:pt idx="159">
                  <c:v>4.13</c:v>
                </c:pt>
                <c:pt idx="160">
                  <c:v>4.13</c:v>
                </c:pt>
                <c:pt idx="161">
                  <c:v>4.13</c:v>
                </c:pt>
                <c:pt idx="162">
                  <c:v>4.13</c:v>
                </c:pt>
                <c:pt idx="163">
                  <c:v>4.13</c:v>
                </c:pt>
                <c:pt idx="164">
                  <c:v>4.13</c:v>
                </c:pt>
                <c:pt idx="165">
                  <c:v>4.13</c:v>
                </c:pt>
                <c:pt idx="166">
                  <c:v>4.13</c:v>
                </c:pt>
                <c:pt idx="167">
                  <c:v>4.13</c:v>
                </c:pt>
                <c:pt idx="168">
                  <c:v>4.13</c:v>
                </c:pt>
                <c:pt idx="169">
                  <c:v>4.13</c:v>
                </c:pt>
                <c:pt idx="170">
                  <c:v>4.13</c:v>
                </c:pt>
                <c:pt idx="171">
                  <c:v>4.13</c:v>
                </c:pt>
                <c:pt idx="172">
                  <c:v>4.13</c:v>
                </c:pt>
                <c:pt idx="173">
                  <c:v>4.13</c:v>
                </c:pt>
                <c:pt idx="174">
                  <c:v>4.13</c:v>
                </c:pt>
                <c:pt idx="175">
                  <c:v>4.13</c:v>
                </c:pt>
                <c:pt idx="176">
                  <c:v>4.13</c:v>
                </c:pt>
                <c:pt idx="177">
                  <c:v>4.0677148437500001</c:v>
                </c:pt>
                <c:pt idx="178">
                  <c:v>3.6640087890625002</c:v>
                </c:pt>
                <c:pt idx="179">
                  <c:v>3.2711604003906252</c:v>
                </c:pt>
                <c:pt idx="180">
                  <c:v>2.9162490234375</c:v>
                </c:pt>
                <c:pt idx="181">
                  <c:v>2.6293288574218749</c:v>
                </c:pt>
                <c:pt idx="182">
                  <c:v>2.4293288574218752</c:v>
                </c:pt>
                <c:pt idx="183">
                  <c:v>2.229328857421875</c:v>
                </c:pt>
                <c:pt idx="184">
                  <c:v>2.0293288574218749</c:v>
                </c:pt>
                <c:pt idx="185">
                  <c:v>1.8293288574218749</c:v>
                </c:pt>
                <c:pt idx="186">
                  <c:v>1.679328857421875</c:v>
                </c:pt>
                <c:pt idx="187">
                  <c:v>1.5293288574218751</c:v>
                </c:pt>
                <c:pt idx="188">
                  <c:v>1.3793288574218749</c:v>
                </c:pt>
                <c:pt idx="189">
                  <c:v>1.2625712890625</c:v>
                </c:pt>
                <c:pt idx="190">
                  <c:v>1.189456298828125</c:v>
                </c:pt>
                <c:pt idx="191">
                  <c:v>1.1022822265625001</c:v>
                </c:pt>
                <c:pt idx="192">
                  <c:v>1.0361619873046874</c:v>
                </c:pt>
                <c:pt idx="193">
                  <c:v>0.98190924072265628</c:v>
                </c:pt>
                <c:pt idx="194">
                  <c:v>0.95061950683593754</c:v>
                </c:pt>
                <c:pt idx="195">
                  <c:v>0.9259234619140625</c:v>
                </c:pt>
                <c:pt idx="196">
                  <c:v>0.9332218627929687</c:v>
                </c:pt>
                <c:pt idx="197">
                  <c:v>0.936673828125</c:v>
                </c:pt>
                <c:pt idx="198">
                  <c:v>0.93904589843749997</c:v>
                </c:pt>
                <c:pt idx="199">
                  <c:v>0.94729345703125001</c:v>
                </c:pt>
                <c:pt idx="200">
                  <c:v>0.94747344970703129</c:v>
                </c:pt>
                <c:pt idx="201">
                  <c:v>0.96913720703124995</c:v>
                </c:pt>
                <c:pt idx="202">
                  <c:v>0.98779174804687497</c:v>
                </c:pt>
                <c:pt idx="203">
                  <c:v>0.99936437988281246</c:v>
                </c:pt>
                <c:pt idx="204">
                  <c:v>1.0216102294921876</c:v>
                </c:pt>
                <c:pt idx="205">
                  <c:v>1.0488282470703125</c:v>
                </c:pt>
                <c:pt idx="206">
                  <c:v>1.0632325439453125</c:v>
                </c:pt>
                <c:pt idx="207">
                  <c:v>1.0625242919921876</c:v>
                </c:pt>
                <c:pt idx="208">
                  <c:v>1.085714111328125</c:v>
                </c:pt>
                <c:pt idx="209">
                  <c:v>1.1128192138671875</c:v>
                </c:pt>
                <c:pt idx="210">
                  <c:v>1.1631680908203126</c:v>
                </c:pt>
                <c:pt idx="211">
                  <c:v>1.2172249755859375</c:v>
                </c:pt>
                <c:pt idx="212">
                  <c:v>2.2598474121093748</c:v>
                </c:pt>
                <c:pt idx="213">
                  <c:v>2.3138637695312498</c:v>
                </c:pt>
                <c:pt idx="214">
                  <c:v>2.332876953125</c:v>
                </c:pt>
                <c:pt idx="215">
                  <c:v>2.37484765625</c:v>
                </c:pt>
                <c:pt idx="216">
                  <c:v>2.4450805664062498</c:v>
                </c:pt>
                <c:pt idx="217">
                  <c:v>2.4287646484374998</c:v>
                </c:pt>
                <c:pt idx="218">
                  <c:v>2.4491767578124999</c:v>
                </c:pt>
                <c:pt idx="219">
                  <c:v>2.5004248046874999</c:v>
                </c:pt>
                <c:pt idx="220">
                  <c:v>2.5102265625000002</c:v>
                </c:pt>
                <c:pt idx="221">
                  <c:v>2.4976889648437499</c:v>
                </c:pt>
                <c:pt idx="222">
                  <c:v>2.4982978515625001</c:v>
                </c:pt>
                <c:pt idx="223">
                  <c:v>2.55044775390625</c:v>
                </c:pt>
                <c:pt idx="224">
                  <c:v>2.5526918945312498</c:v>
                </c:pt>
                <c:pt idx="225">
                  <c:v>2.5859770507812501</c:v>
                </c:pt>
                <c:pt idx="226">
                  <c:v>2.6220146484375002</c:v>
                </c:pt>
                <c:pt idx="227">
                  <c:v>2.7070932617187502</c:v>
                </c:pt>
                <c:pt idx="228">
                  <c:v>2.7980883789062498</c:v>
                </c:pt>
                <c:pt idx="229">
                  <c:v>2.8353066406249998</c:v>
                </c:pt>
                <c:pt idx="230">
                  <c:v>2.7209763183593751</c:v>
                </c:pt>
                <c:pt idx="231">
                  <c:v>2.613922119140625</c:v>
                </c:pt>
                <c:pt idx="232">
                  <c:v>2.6128010253906249</c:v>
                </c:pt>
                <c:pt idx="233">
                  <c:v>2.6237365722656252</c:v>
                </c:pt>
                <c:pt idx="234">
                  <c:v>2.6247314453124999</c:v>
                </c:pt>
                <c:pt idx="235">
                  <c:v>2.6157714843750002</c:v>
                </c:pt>
                <c:pt idx="236">
                  <c:v>2.6280273437499999</c:v>
                </c:pt>
                <c:pt idx="237">
                  <c:v>2.685677734375</c:v>
                </c:pt>
                <c:pt idx="238">
                  <c:v>2.7495244140624999</c:v>
                </c:pt>
                <c:pt idx="239">
                  <c:v>2.7599135742187499</c:v>
                </c:pt>
                <c:pt idx="240">
                  <c:v>2.766614501953125</c:v>
                </c:pt>
                <c:pt idx="241">
                  <c:v>2.7701042480468749</c:v>
                </c:pt>
                <c:pt idx="242">
                  <c:v>2.763876708984375</c:v>
                </c:pt>
                <c:pt idx="243">
                  <c:v>2.5638767089843748</c:v>
                </c:pt>
                <c:pt idx="244">
                  <c:v>2.3638767089843751</c:v>
                </c:pt>
                <c:pt idx="245">
                  <c:v>2.2657377929687499</c:v>
                </c:pt>
                <c:pt idx="246">
                  <c:v>2.2978649902343751</c:v>
                </c:pt>
                <c:pt idx="247">
                  <c:v>2.319397216796875</c:v>
                </c:pt>
                <c:pt idx="248">
                  <c:v>2.3095383300781251</c:v>
                </c:pt>
                <c:pt idx="249">
                  <c:v>2.3316811523437502</c:v>
                </c:pt>
                <c:pt idx="250">
                  <c:v>2.3779851074218752</c:v>
                </c:pt>
                <c:pt idx="251">
                  <c:v>2.3236655273437501</c:v>
                </c:pt>
                <c:pt idx="252">
                  <c:v>2.2822448730468752</c:v>
                </c:pt>
                <c:pt idx="253">
                  <c:v>2.2740769042968751</c:v>
                </c:pt>
                <c:pt idx="254">
                  <c:v>2.26620263671875</c:v>
                </c:pt>
                <c:pt idx="255">
                  <c:v>2.2499924316406248</c:v>
                </c:pt>
                <c:pt idx="256">
                  <c:v>2.2566191406249998</c:v>
                </c:pt>
                <c:pt idx="257">
                  <c:v>2.2929584960937501</c:v>
                </c:pt>
                <c:pt idx="258">
                  <c:v>2.3333144531249999</c:v>
                </c:pt>
                <c:pt idx="259">
                  <c:v>2.344161865234375</c:v>
                </c:pt>
                <c:pt idx="260">
                  <c:v>2.33205322265625</c:v>
                </c:pt>
                <c:pt idx="261">
                  <c:v>2.3130656738281248</c:v>
                </c:pt>
                <c:pt idx="262">
                  <c:v>2.3098437500000002</c:v>
                </c:pt>
                <c:pt idx="263">
                  <c:v>2.3279973144531252</c:v>
                </c:pt>
                <c:pt idx="264">
                  <c:v>2.3418479003906252</c:v>
                </c:pt>
                <c:pt idx="265">
                  <c:v>2.3839948730468752</c:v>
                </c:pt>
                <c:pt idx="266">
                  <c:v>2.4195698242187502</c:v>
                </c:pt>
                <c:pt idx="267">
                  <c:v>2.4370100097656251</c:v>
                </c:pt>
                <c:pt idx="268">
                  <c:v>2.445572021484375</c:v>
                </c:pt>
                <c:pt idx="269">
                  <c:v>2.4321198730468749</c:v>
                </c:pt>
                <c:pt idx="270">
                  <c:v>2.45101904296875</c:v>
                </c:pt>
                <c:pt idx="271">
                  <c:v>2.4882062988281248</c:v>
                </c:pt>
                <c:pt idx="272">
                  <c:v>2.5142399902343748</c:v>
                </c:pt>
                <c:pt idx="273">
                  <c:v>2.3142399902343751</c:v>
                </c:pt>
                <c:pt idx="274">
                  <c:v>2.1142399902343749</c:v>
                </c:pt>
                <c:pt idx="275">
                  <c:v>1.914239990234375</c:v>
                </c:pt>
                <c:pt idx="276">
                  <c:v>1.7642399902343751</c:v>
                </c:pt>
                <c:pt idx="277">
                  <c:v>1.7255646972656249</c:v>
                </c:pt>
                <c:pt idx="278">
                  <c:v>1.7219374999999999</c:v>
                </c:pt>
                <c:pt idx="279">
                  <c:v>1.7048828125</c:v>
                </c:pt>
                <c:pt idx="280">
                  <c:v>1.7110067138671874</c:v>
                </c:pt>
                <c:pt idx="281">
                  <c:v>1.7227502441406251</c:v>
                </c:pt>
                <c:pt idx="282">
                  <c:v>1.7228526611328125</c:v>
                </c:pt>
                <c:pt idx="283">
                  <c:v>1.7184179687500001</c:v>
                </c:pt>
                <c:pt idx="284">
                  <c:v>1.723192626953125</c:v>
                </c:pt>
                <c:pt idx="285">
                  <c:v>1.7303087158203125</c:v>
                </c:pt>
                <c:pt idx="286">
                  <c:v>1.7319959716796876</c:v>
                </c:pt>
                <c:pt idx="287">
                  <c:v>1.7442231445312499</c:v>
                </c:pt>
                <c:pt idx="288">
                  <c:v>1.7664155273437501</c:v>
                </c:pt>
                <c:pt idx="289">
                  <c:v>1.7577878417968751</c:v>
                </c:pt>
                <c:pt idx="290">
                  <c:v>1.7682927246093749</c:v>
                </c:pt>
                <c:pt idx="291">
                  <c:v>1.7880974121093749</c:v>
                </c:pt>
                <c:pt idx="292">
                  <c:v>1.8045156250000001</c:v>
                </c:pt>
                <c:pt idx="293">
                  <c:v>1.7934276123046875</c:v>
                </c:pt>
                <c:pt idx="294">
                  <c:v>1.7947624511718749</c:v>
                </c:pt>
                <c:pt idx="295">
                  <c:v>1.7766018066406251</c:v>
                </c:pt>
                <c:pt idx="296">
                  <c:v>1.7640278320312499</c:v>
                </c:pt>
                <c:pt idx="297">
                  <c:v>1.7639364013671874</c:v>
                </c:pt>
                <c:pt idx="298">
                  <c:v>1.7464090576171876</c:v>
                </c:pt>
                <c:pt idx="299">
                  <c:v>1.7370770263671875</c:v>
                </c:pt>
                <c:pt idx="300">
                  <c:v>1.738620361328125</c:v>
                </c:pt>
                <c:pt idx="301">
                  <c:v>1.7283499755859375</c:v>
                </c:pt>
                <c:pt idx="302">
                  <c:v>1.7272396240234376</c:v>
                </c:pt>
                <c:pt idx="303">
                  <c:v>1.734424072265625</c:v>
                </c:pt>
                <c:pt idx="304">
                  <c:v>1.6650649414062499</c:v>
                </c:pt>
                <c:pt idx="305">
                  <c:v>1.674109130859375</c:v>
                </c:pt>
                <c:pt idx="306">
                  <c:v>1.6683254394531251</c:v>
                </c:pt>
                <c:pt idx="307">
                  <c:v>1.6759323730468749</c:v>
                </c:pt>
                <c:pt idx="308">
                  <c:v>1.6712603759765625</c:v>
                </c:pt>
                <c:pt idx="309">
                  <c:v>1.6510081787109374</c:v>
                </c:pt>
                <c:pt idx="310">
                  <c:v>1.6533840332031251</c:v>
                </c:pt>
                <c:pt idx="311">
                  <c:v>1.655731201171875</c:v>
                </c:pt>
                <c:pt idx="312">
                  <c:v>1.6494891357421875</c:v>
                </c:pt>
                <c:pt idx="313">
                  <c:v>1.6486319580078126</c:v>
                </c:pt>
                <c:pt idx="314">
                  <c:v>1.6466345214843749</c:v>
                </c:pt>
                <c:pt idx="315">
                  <c:v>1.6505406494140624</c:v>
                </c:pt>
                <c:pt idx="316">
                  <c:v>1.6353353271484374</c:v>
                </c:pt>
                <c:pt idx="317">
                  <c:v>1.603279052734375</c:v>
                </c:pt>
                <c:pt idx="318">
                  <c:v>1.5495040283203125</c:v>
                </c:pt>
                <c:pt idx="319">
                  <c:v>1.523848388671875</c:v>
                </c:pt>
                <c:pt idx="320">
                  <c:v>1.4852950439453125</c:v>
                </c:pt>
                <c:pt idx="321">
                  <c:v>1.4743914794921875</c:v>
                </c:pt>
                <c:pt idx="322">
                  <c:v>1.4653948974609374</c:v>
                </c:pt>
                <c:pt idx="323">
                  <c:v>1.4524291992187499</c:v>
                </c:pt>
                <c:pt idx="324">
                  <c:v>1.432760009765625</c:v>
                </c:pt>
                <c:pt idx="325">
                  <c:v>1.4115430908203126</c:v>
                </c:pt>
                <c:pt idx="326">
                  <c:v>1.3931136474609376</c:v>
                </c:pt>
                <c:pt idx="327">
                  <c:v>1.3903472900390625</c:v>
                </c:pt>
                <c:pt idx="328">
                  <c:v>1.3689791259765625</c:v>
                </c:pt>
                <c:pt idx="329">
                  <c:v>1.3549530029296875</c:v>
                </c:pt>
                <c:pt idx="330">
                  <c:v>1.3508497314453125</c:v>
                </c:pt>
                <c:pt idx="331">
                  <c:v>1.344194580078125</c:v>
                </c:pt>
                <c:pt idx="332">
                  <c:v>1.3190521240234374</c:v>
                </c:pt>
                <c:pt idx="333">
                  <c:v>1.2940046386718751</c:v>
                </c:pt>
                <c:pt idx="334">
                  <c:v>1.2673225097656251</c:v>
                </c:pt>
                <c:pt idx="335">
                  <c:v>1.1409246826171875</c:v>
                </c:pt>
                <c:pt idx="336">
                  <c:v>1.0924154052734374</c:v>
                </c:pt>
                <c:pt idx="337">
                  <c:v>1.06399951171875</c:v>
                </c:pt>
                <c:pt idx="338">
                  <c:v>1.0483262939453124</c:v>
                </c:pt>
                <c:pt idx="339">
                  <c:v>1.0133268432617188</c:v>
                </c:pt>
                <c:pt idx="340">
                  <c:v>0.95044812011718749</c:v>
                </c:pt>
                <c:pt idx="341">
                  <c:v>0.92205444335937503</c:v>
                </c:pt>
                <c:pt idx="342">
                  <c:v>0.90058184814453124</c:v>
                </c:pt>
                <c:pt idx="343">
                  <c:v>0.88752081298828123</c:v>
                </c:pt>
                <c:pt idx="344">
                  <c:v>0.88675024414062498</c:v>
                </c:pt>
                <c:pt idx="345">
                  <c:v>0.87173278808593746</c:v>
                </c:pt>
                <c:pt idx="346">
                  <c:v>0.86062280273437497</c:v>
                </c:pt>
                <c:pt idx="347">
                  <c:v>0.86153253173828126</c:v>
                </c:pt>
                <c:pt idx="348">
                  <c:v>0.84802404785156249</c:v>
                </c:pt>
                <c:pt idx="349">
                  <c:v>0.83026843261718752</c:v>
                </c:pt>
                <c:pt idx="350">
                  <c:v>0.83027038574218748</c:v>
                </c:pt>
                <c:pt idx="351">
                  <c:v>0.8260795288085937</c:v>
                </c:pt>
                <c:pt idx="352">
                  <c:v>0.81438446044921875</c:v>
                </c:pt>
                <c:pt idx="353">
                  <c:v>0.79325469970703122</c:v>
                </c:pt>
                <c:pt idx="354">
                  <c:v>0.78278833007812498</c:v>
                </c:pt>
                <c:pt idx="355">
                  <c:v>0.75426184082031245</c:v>
                </c:pt>
                <c:pt idx="356">
                  <c:v>0.74321685791015624</c:v>
                </c:pt>
                <c:pt idx="357">
                  <c:v>0.73399999999999999</c:v>
                </c:pt>
                <c:pt idx="358">
                  <c:v>0.73399999999999999</c:v>
                </c:pt>
                <c:pt idx="359">
                  <c:v>0.73399999999999999</c:v>
                </c:pt>
                <c:pt idx="360">
                  <c:v>0.73399999999999999</c:v>
                </c:pt>
                <c:pt idx="361">
                  <c:v>0.73399999999999999</c:v>
                </c:pt>
                <c:pt idx="362">
                  <c:v>0.73399999999999999</c:v>
                </c:pt>
                <c:pt idx="363">
                  <c:v>0.73399999999999999</c:v>
                </c:pt>
                <c:pt idx="364">
                  <c:v>0.73399999999999999</c:v>
                </c:pt>
                <c:pt idx="365">
                  <c:v>0.76108587646484371</c:v>
                </c:pt>
                <c:pt idx="366">
                  <c:v>0.76982550048828124</c:v>
                </c:pt>
                <c:pt idx="367">
                  <c:v>0.80363934326171871</c:v>
                </c:pt>
                <c:pt idx="368">
                  <c:v>0.82995397949218752</c:v>
                </c:pt>
                <c:pt idx="369">
                  <c:v>0.83939892578124997</c:v>
                </c:pt>
                <c:pt idx="370">
                  <c:v>0.85549694824218747</c:v>
                </c:pt>
                <c:pt idx="371">
                  <c:v>0.84038220214843751</c:v>
                </c:pt>
                <c:pt idx="372">
                  <c:v>0.83549945068359377</c:v>
                </c:pt>
                <c:pt idx="373">
                  <c:v>0.82860559082031249</c:v>
                </c:pt>
                <c:pt idx="374">
                  <c:v>0.82892864990234372</c:v>
                </c:pt>
                <c:pt idx="375">
                  <c:v>0.82278723144531252</c:v>
                </c:pt>
                <c:pt idx="376">
                  <c:v>0.82364398193359378</c:v>
                </c:pt>
                <c:pt idx="377">
                  <c:v>0.84358764648437501</c:v>
                </c:pt>
                <c:pt idx="378">
                  <c:v>0.86999719238281248</c:v>
                </c:pt>
                <c:pt idx="379">
                  <c:v>0.88019793701171878</c:v>
                </c:pt>
                <c:pt idx="380">
                  <c:v>0.89817596435546876</c:v>
                </c:pt>
                <c:pt idx="381">
                  <c:v>0.91387768554687498</c:v>
                </c:pt>
                <c:pt idx="382">
                  <c:v>0.95858813476562499</c:v>
                </c:pt>
                <c:pt idx="383">
                  <c:v>0.97790173339843744</c:v>
                </c:pt>
                <c:pt idx="384">
                  <c:v>0.9728036499023438</c:v>
                </c:pt>
                <c:pt idx="385">
                  <c:v>0.9956373901367187</c:v>
                </c:pt>
                <c:pt idx="386">
                  <c:v>0.99964611816406246</c:v>
                </c:pt>
                <c:pt idx="387">
                  <c:v>0.975250244140625</c:v>
                </c:pt>
                <c:pt idx="388">
                  <c:v>0.961763671875</c:v>
                </c:pt>
                <c:pt idx="389">
                  <c:v>0.98151556396484374</c:v>
                </c:pt>
                <c:pt idx="390">
                  <c:v>0.9626416015625</c:v>
                </c:pt>
                <c:pt idx="391">
                  <c:v>0.94383288574218749</c:v>
                </c:pt>
                <c:pt idx="392">
                  <c:v>0.93817132568359374</c:v>
                </c:pt>
                <c:pt idx="393">
                  <c:v>0.86388903808593753</c:v>
                </c:pt>
                <c:pt idx="394">
                  <c:v>0.91442291259765629</c:v>
                </c:pt>
                <c:pt idx="395">
                  <c:v>0.88970166015624996</c:v>
                </c:pt>
                <c:pt idx="396">
                  <c:v>0.89989160156250003</c:v>
                </c:pt>
                <c:pt idx="397">
                  <c:v>0.90013842773437502</c:v>
                </c:pt>
                <c:pt idx="398">
                  <c:v>0.924332763671875</c:v>
                </c:pt>
                <c:pt idx="399">
                  <c:v>0.92437292480468747</c:v>
                </c:pt>
                <c:pt idx="400">
                  <c:v>0.85815753173828124</c:v>
                </c:pt>
                <c:pt idx="401">
                  <c:v>0.81742681884765622</c:v>
                </c:pt>
                <c:pt idx="402">
                  <c:v>0.89292742919921875</c:v>
                </c:pt>
                <c:pt idx="403">
                  <c:v>0.85695831298828129</c:v>
                </c:pt>
                <c:pt idx="404">
                  <c:v>0.87360504150390628</c:v>
                </c:pt>
                <c:pt idx="405">
                  <c:v>0.87362799072265629</c:v>
                </c:pt>
                <c:pt idx="406">
                  <c:v>0.86635327148437502</c:v>
                </c:pt>
                <c:pt idx="407">
                  <c:v>0.86176824951171871</c:v>
                </c:pt>
                <c:pt idx="408">
                  <c:v>0.86677886962890627</c:v>
                </c:pt>
                <c:pt idx="409">
                  <c:v>0.85885986328124997</c:v>
                </c:pt>
                <c:pt idx="410">
                  <c:v>0.84311059570312497</c:v>
                </c:pt>
                <c:pt idx="411">
                  <c:v>0.8496197509765625</c:v>
                </c:pt>
                <c:pt idx="412">
                  <c:v>0.87499975585937495</c:v>
                </c:pt>
                <c:pt idx="413">
                  <c:v>0.88504156494140629</c:v>
                </c:pt>
                <c:pt idx="414">
                  <c:v>0.88666821289062503</c:v>
                </c:pt>
                <c:pt idx="415">
                  <c:v>0.88293432617187495</c:v>
                </c:pt>
                <c:pt idx="416">
                  <c:v>0.87902819824218748</c:v>
                </c:pt>
                <c:pt idx="417">
                  <c:v>0.86695385742187503</c:v>
                </c:pt>
                <c:pt idx="418">
                  <c:v>0.84878033447265622</c:v>
                </c:pt>
                <c:pt idx="419">
                  <c:v>0.8353699340820312</c:v>
                </c:pt>
                <c:pt idx="420">
                  <c:v>1.9054130859375</c:v>
                </c:pt>
                <c:pt idx="421">
                  <c:v>2.2302333984375</c:v>
                </c:pt>
                <c:pt idx="422">
                  <c:v>1.0099971923828126</c:v>
                </c:pt>
                <c:pt idx="423">
                  <c:v>1.5248253173828126</c:v>
                </c:pt>
                <c:pt idx="424">
                  <c:v>2.7126547851562499</c:v>
                </c:pt>
                <c:pt idx="425">
                  <c:v>1.9243782958984375</c:v>
                </c:pt>
                <c:pt idx="426">
                  <c:v>2.3957800292968749</c:v>
                </c:pt>
                <c:pt idx="427">
                  <c:v>4.1254321289062501</c:v>
                </c:pt>
                <c:pt idx="428">
                  <c:v>2.8878024902343751</c:v>
                </c:pt>
                <c:pt idx="429">
                  <c:v>4.13</c:v>
                </c:pt>
                <c:pt idx="430">
                  <c:v>3.036126220703125</c:v>
                </c:pt>
                <c:pt idx="431">
                  <c:v>1.8572282714843751</c:v>
                </c:pt>
                <c:pt idx="432">
                  <c:v>1.662314208984375</c:v>
                </c:pt>
                <c:pt idx="433">
                  <c:v>1.8177114257812499</c:v>
                </c:pt>
                <c:pt idx="434">
                  <c:v>1.9626080322265624</c:v>
                </c:pt>
                <c:pt idx="435">
                  <c:v>1.4486069335937499</c:v>
                </c:pt>
                <c:pt idx="436">
                  <c:v>1.1760888671875001</c:v>
                </c:pt>
                <c:pt idx="437">
                  <c:v>1.0279331054687499</c:v>
                </c:pt>
                <c:pt idx="438">
                  <c:v>0.90889831542968746</c:v>
                </c:pt>
                <c:pt idx="439">
                  <c:v>0.81353594970703125</c:v>
                </c:pt>
                <c:pt idx="440">
                  <c:v>0.77341510009765624</c:v>
                </c:pt>
                <c:pt idx="441">
                  <c:v>1.4927863769531251</c:v>
                </c:pt>
                <c:pt idx="442">
                  <c:v>1.49749658203125</c:v>
                </c:pt>
                <c:pt idx="443">
                  <c:v>1.4687427978515626</c:v>
                </c:pt>
                <c:pt idx="444">
                  <c:v>1.543668701171875</c:v>
                </c:pt>
                <c:pt idx="445">
                  <c:v>1.595764404296875</c:v>
                </c:pt>
                <c:pt idx="446">
                  <c:v>1.754800048828125</c:v>
                </c:pt>
                <c:pt idx="447">
                  <c:v>1.7224987792968749</c:v>
                </c:pt>
                <c:pt idx="448">
                  <c:v>1.7388006591796874</c:v>
                </c:pt>
                <c:pt idx="449">
                  <c:v>1.744066650390625</c:v>
                </c:pt>
                <c:pt idx="450">
                  <c:v>1.7434350585937499</c:v>
                </c:pt>
                <c:pt idx="451">
                  <c:v>1.747560791015625</c:v>
                </c:pt>
                <c:pt idx="452">
                  <c:v>1.7733043212890625</c:v>
                </c:pt>
                <c:pt idx="453">
                  <c:v>1.8419744873046875</c:v>
                </c:pt>
                <c:pt idx="454">
                  <c:v>2.7853623046874998</c:v>
                </c:pt>
                <c:pt idx="455">
                  <c:v>2.4909384765625</c:v>
                </c:pt>
                <c:pt idx="456">
                  <c:v>2.2981782226562499</c:v>
                </c:pt>
                <c:pt idx="457">
                  <c:v>2.2791303710937498</c:v>
                </c:pt>
                <c:pt idx="458">
                  <c:v>2.2714394531250002</c:v>
                </c:pt>
                <c:pt idx="459">
                  <c:v>2.2209140624999999</c:v>
                </c:pt>
                <c:pt idx="460">
                  <c:v>2.1961716308593751</c:v>
                </c:pt>
                <c:pt idx="461">
                  <c:v>2.1670434570312498</c:v>
                </c:pt>
                <c:pt idx="462">
                  <c:v>2.1369189453124999</c:v>
                </c:pt>
                <c:pt idx="463">
                  <c:v>2.1057385253906249</c:v>
                </c:pt>
                <c:pt idx="464">
                  <c:v>2.08065576171875</c:v>
                </c:pt>
                <c:pt idx="465">
                  <c:v>2.0648754882812499</c:v>
                </c:pt>
                <c:pt idx="466">
                  <c:v>2.1805905761718751</c:v>
                </c:pt>
                <c:pt idx="467">
                  <c:v>3.5017861328125002</c:v>
                </c:pt>
                <c:pt idx="468">
                  <c:v>3.1328544921875001</c:v>
                </c:pt>
                <c:pt idx="469">
                  <c:v>2.9314814453125</c:v>
                </c:pt>
                <c:pt idx="470">
                  <c:v>2.9989243164062498</c:v>
                </c:pt>
                <c:pt idx="471">
                  <c:v>2.893894775390625</c:v>
                </c:pt>
                <c:pt idx="472">
                  <c:v>3.2146635742187502</c:v>
                </c:pt>
                <c:pt idx="473">
                  <c:v>4.13</c:v>
                </c:pt>
                <c:pt idx="474">
                  <c:v>4.13</c:v>
                </c:pt>
                <c:pt idx="475">
                  <c:v>4.13</c:v>
                </c:pt>
                <c:pt idx="476">
                  <c:v>4.13</c:v>
                </c:pt>
                <c:pt idx="477">
                  <c:v>4.13</c:v>
                </c:pt>
                <c:pt idx="478">
                  <c:v>4.13</c:v>
                </c:pt>
                <c:pt idx="479">
                  <c:v>5.2659233398437504</c:v>
                </c:pt>
                <c:pt idx="480">
                  <c:v>4.13</c:v>
                </c:pt>
                <c:pt idx="481">
                  <c:v>4.13</c:v>
                </c:pt>
                <c:pt idx="482">
                  <c:v>4.13</c:v>
                </c:pt>
                <c:pt idx="483">
                  <c:v>4.13</c:v>
                </c:pt>
                <c:pt idx="484">
                  <c:v>4.13</c:v>
                </c:pt>
                <c:pt idx="485">
                  <c:v>4.13</c:v>
                </c:pt>
                <c:pt idx="486">
                  <c:v>4.13</c:v>
                </c:pt>
                <c:pt idx="487">
                  <c:v>4.13</c:v>
                </c:pt>
                <c:pt idx="488">
                  <c:v>4.13</c:v>
                </c:pt>
                <c:pt idx="489">
                  <c:v>4.13</c:v>
                </c:pt>
                <c:pt idx="490">
                  <c:v>4.13</c:v>
                </c:pt>
                <c:pt idx="491">
                  <c:v>4.13</c:v>
                </c:pt>
                <c:pt idx="492">
                  <c:v>4.13</c:v>
                </c:pt>
                <c:pt idx="493">
                  <c:v>4.13</c:v>
                </c:pt>
                <c:pt idx="494">
                  <c:v>4.13</c:v>
                </c:pt>
                <c:pt idx="495">
                  <c:v>4.13</c:v>
                </c:pt>
                <c:pt idx="496">
                  <c:v>4.13</c:v>
                </c:pt>
                <c:pt idx="497">
                  <c:v>4.13</c:v>
                </c:pt>
                <c:pt idx="498">
                  <c:v>4.13</c:v>
                </c:pt>
                <c:pt idx="499">
                  <c:v>4.13</c:v>
                </c:pt>
                <c:pt idx="500">
                  <c:v>4.13</c:v>
                </c:pt>
                <c:pt idx="501">
                  <c:v>4.13</c:v>
                </c:pt>
                <c:pt idx="502">
                  <c:v>4.13</c:v>
                </c:pt>
                <c:pt idx="503">
                  <c:v>4.13</c:v>
                </c:pt>
                <c:pt idx="504">
                  <c:v>4.13</c:v>
                </c:pt>
                <c:pt idx="505">
                  <c:v>4.13</c:v>
                </c:pt>
                <c:pt idx="506">
                  <c:v>4.13</c:v>
                </c:pt>
                <c:pt idx="507">
                  <c:v>3.98968701171875</c:v>
                </c:pt>
                <c:pt idx="508">
                  <c:v>3.75921630859375</c:v>
                </c:pt>
                <c:pt idx="509">
                  <c:v>3.5719411621093751</c:v>
                </c:pt>
                <c:pt idx="510">
                  <c:v>3.4159208984374998</c:v>
                </c:pt>
                <c:pt idx="511">
                  <c:v>3.2478327636718749</c:v>
                </c:pt>
                <c:pt idx="512">
                  <c:v>3.1000117187499998</c:v>
                </c:pt>
                <c:pt idx="513">
                  <c:v>2.9411853027343748</c:v>
                </c:pt>
                <c:pt idx="514">
                  <c:v>2.8140295410156249</c:v>
                </c:pt>
                <c:pt idx="515">
                  <c:v>2.68291162109375</c:v>
                </c:pt>
                <c:pt idx="516">
                  <c:v>2.4135727539062501</c:v>
                </c:pt>
                <c:pt idx="517">
                  <c:v>2.1603867187499999</c:v>
                </c:pt>
                <c:pt idx="518">
                  <c:v>1.9437480468749999</c:v>
                </c:pt>
                <c:pt idx="519">
                  <c:v>1.7495788574218749</c:v>
                </c:pt>
                <c:pt idx="520">
                  <c:v>1.566674560546875</c:v>
                </c:pt>
                <c:pt idx="521">
                  <c:v>1.3981751708984376</c:v>
                </c:pt>
                <c:pt idx="522">
                  <c:v>1.2471053466796875</c:v>
                </c:pt>
                <c:pt idx="523">
                  <c:v>1.111029296875</c:v>
                </c:pt>
                <c:pt idx="524">
                  <c:v>0.99144628906249999</c:v>
                </c:pt>
                <c:pt idx="525">
                  <c:v>0.88553967285156254</c:v>
                </c:pt>
                <c:pt idx="526">
                  <c:v>0.81503955078125001</c:v>
                </c:pt>
                <c:pt idx="527">
                  <c:v>3.3950322265624999</c:v>
                </c:pt>
                <c:pt idx="528">
                  <c:v>3.22110205078125</c:v>
                </c:pt>
                <c:pt idx="529">
                  <c:v>2.6240644531249999</c:v>
                </c:pt>
                <c:pt idx="530">
                  <c:v>2.4485502929687502</c:v>
                </c:pt>
                <c:pt idx="531">
                  <c:v>2.3653544921875</c:v>
                </c:pt>
                <c:pt idx="532">
                  <c:v>2.3306779785156251</c:v>
                </c:pt>
                <c:pt idx="533">
                  <c:v>2.2506318359374999</c:v>
                </c:pt>
                <c:pt idx="534">
                  <c:v>2.1474067382812501</c:v>
                </c:pt>
                <c:pt idx="535">
                  <c:v>2.077113525390625</c:v>
                </c:pt>
                <c:pt idx="536">
                  <c:v>2.0456380615234373</c:v>
                </c:pt>
                <c:pt idx="537">
                  <c:v>2.013955078125</c:v>
                </c:pt>
                <c:pt idx="538">
                  <c:v>3.0804248046875</c:v>
                </c:pt>
                <c:pt idx="539">
                  <c:v>4.0257236328125003</c:v>
                </c:pt>
                <c:pt idx="540">
                  <c:v>4.13</c:v>
                </c:pt>
                <c:pt idx="541">
                  <c:v>16.258937499999998</c:v>
                </c:pt>
                <c:pt idx="542">
                  <c:v>9.6104238281250005</c:v>
                </c:pt>
                <c:pt idx="543">
                  <c:v>6.7913769531249999</c:v>
                </c:pt>
                <c:pt idx="544">
                  <c:v>5.9547695312500002</c:v>
                </c:pt>
                <c:pt idx="545">
                  <c:v>5.5940937499999999</c:v>
                </c:pt>
                <c:pt idx="546">
                  <c:v>5.2555664062499998</c:v>
                </c:pt>
                <c:pt idx="547">
                  <c:v>5.1241250000000003</c:v>
                </c:pt>
                <c:pt idx="548">
                  <c:v>5.0012011718749996</c:v>
                </c:pt>
                <c:pt idx="549">
                  <c:v>4.9178427734375001</c:v>
                </c:pt>
                <c:pt idx="550">
                  <c:v>4.13</c:v>
                </c:pt>
                <c:pt idx="551">
                  <c:v>4.13</c:v>
                </c:pt>
                <c:pt idx="552">
                  <c:v>4.13</c:v>
                </c:pt>
                <c:pt idx="553">
                  <c:v>4.13</c:v>
                </c:pt>
                <c:pt idx="554">
                  <c:v>4.13</c:v>
                </c:pt>
                <c:pt idx="555">
                  <c:v>4.13</c:v>
                </c:pt>
                <c:pt idx="556">
                  <c:v>4.13</c:v>
                </c:pt>
                <c:pt idx="557">
                  <c:v>4.13</c:v>
                </c:pt>
                <c:pt idx="558">
                  <c:v>4.13</c:v>
                </c:pt>
                <c:pt idx="559">
                  <c:v>4.13</c:v>
                </c:pt>
                <c:pt idx="560">
                  <c:v>4.13</c:v>
                </c:pt>
                <c:pt idx="561">
                  <c:v>4.13</c:v>
                </c:pt>
                <c:pt idx="562">
                  <c:v>4.13</c:v>
                </c:pt>
                <c:pt idx="563">
                  <c:v>4.13</c:v>
                </c:pt>
                <c:pt idx="564">
                  <c:v>4.094931396484375</c:v>
                </c:pt>
                <c:pt idx="565">
                  <c:v>3.8949313964843748</c:v>
                </c:pt>
                <c:pt idx="566">
                  <c:v>3.6949313964843751</c:v>
                </c:pt>
                <c:pt idx="567">
                  <c:v>3.4949313964843749</c:v>
                </c:pt>
                <c:pt idx="568">
                  <c:v>3.2949313964843752</c:v>
                </c:pt>
                <c:pt idx="569">
                  <c:v>3.094931396484375</c:v>
                </c:pt>
                <c:pt idx="570">
                  <c:v>2.8949313964843748</c:v>
                </c:pt>
                <c:pt idx="571">
                  <c:v>2.7307265625000001</c:v>
                </c:pt>
                <c:pt idx="572">
                  <c:v>2.5957714843750002</c:v>
                </c:pt>
                <c:pt idx="573">
                  <c:v>2.4650678710937499</c:v>
                </c:pt>
                <c:pt idx="574">
                  <c:v>2.3465576171875</c:v>
                </c:pt>
                <c:pt idx="575">
                  <c:v>2.28766064453125</c:v>
                </c:pt>
                <c:pt idx="576">
                  <c:v>2.2772705078125002</c:v>
                </c:pt>
                <c:pt idx="577">
                  <c:v>3.0505253906249998</c:v>
                </c:pt>
                <c:pt idx="578">
                  <c:v>3.1255390625000001</c:v>
                </c:pt>
                <c:pt idx="579">
                  <c:v>3.1683403320312502</c:v>
                </c:pt>
                <c:pt idx="580">
                  <c:v>3.2636943359375001</c:v>
                </c:pt>
                <c:pt idx="581">
                  <c:v>3.31912255859375</c:v>
                </c:pt>
                <c:pt idx="582">
                  <c:v>3.3433781738281252</c:v>
                </c:pt>
                <c:pt idx="583">
                  <c:v>3.3895332031250001</c:v>
                </c:pt>
                <c:pt idx="584">
                  <c:v>3.6777089843750002</c:v>
                </c:pt>
                <c:pt idx="585">
                  <c:v>3.71080908203125</c:v>
                </c:pt>
                <c:pt idx="586">
                  <c:v>3.7935893554687499</c:v>
                </c:pt>
                <c:pt idx="587">
                  <c:v>4.0365439453125003</c:v>
                </c:pt>
                <c:pt idx="588">
                  <c:v>4.112173828125</c:v>
                </c:pt>
                <c:pt idx="589">
                  <c:v>4.13</c:v>
                </c:pt>
                <c:pt idx="590">
                  <c:v>4.13</c:v>
                </c:pt>
                <c:pt idx="591">
                  <c:v>4.13</c:v>
                </c:pt>
                <c:pt idx="592">
                  <c:v>4.13</c:v>
                </c:pt>
                <c:pt idx="593">
                  <c:v>4.13</c:v>
                </c:pt>
                <c:pt idx="594">
                  <c:v>4.13</c:v>
                </c:pt>
                <c:pt idx="595">
                  <c:v>4.0942050781250003</c:v>
                </c:pt>
                <c:pt idx="596">
                  <c:v>4.0686345214843751</c:v>
                </c:pt>
                <c:pt idx="597">
                  <c:v>4.0786914062499999</c:v>
                </c:pt>
                <c:pt idx="598">
                  <c:v>3.988647216796875</c:v>
                </c:pt>
                <c:pt idx="599">
                  <c:v>3.972747802734375</c:v>
                </c:pt>
                <c:pt idx="600">
                  <c:v>3.9966787109375002</c:v>
                </c:pt>
                <c:pt idx="601">
                  <c:v>4.12548828125</c:v>
                </c:pt>
                <c:pt idx="602">
                  <c:v>4.13</c:v>
                </c:pt>
                <c:pt idx="603">
                  <c:v>4.13</c:v>
                </c:pt>
                <c:pt idx="604">
                  <c:v>4.13</c:v>
                </c:pt>
                <c:pt idx="605">
                  <c:v>4.13</c:v>
                </c:pt>
                <c:pt idx="606">
                  <c:v>4.1096811523437502</c:v>
                </c:pt>
                <c:pt idx="607">
                  <c:v>4.0492324218749998</c:v>
                </c:pt>
                <c:pt idx="608">
                  <c:v>3.947564208984375</c:v>
                </c:pt>
                <c:pt idx="609">
                  <c:v>3.8754826660156252</c:v>
                </c:pt>
                <c:pt idx="610">
                  <c:v>3.8473017578125002</c:v>
                </c:pt>
                <c:pt idx="611">
                  <c:v>3.827043701171875</c:v>
                </c:pt>
                <c:pt idx="612">
                  <c:v>3.830723388671875</c:v>
                </c:pt>
                <c:pt idx="613">
                  <c:v>3.8742133789062501</c:v>
                </c:pt>
                <c:pt idx="614">
                  <c:v>3.9426386718750002</c:v>
                </c:pt>
                <c:pt idx="615">
                  <c:v>4.0241572265625001</c:v>
                </c:pt>
                <c:pt idx="616">
                  <c:v>4.1108857421874996</c:v>
                </c:pt>
                <c:pt idx="617">
                  <c:v>4.13</c:v>
                </c:pt>
                <c:pt idx="618">
                  <c:v>4.13</c:v>
                </c:pt>
                <c:pt idx="619">
                  <c:v>4.13</c:v>
                </c:pt>
                <c:pt idx="620">
                  <c:v>4.13</c:v>
                </c:pt>
                <c:pt idx="621">
                  <c:v>4.13</c:v>
                </c:pt>
                <c:pt idx="622">
                  <c:v>5.5223706054687502</c:v>
                </c:pt>
                <c:pt idx="623">
                  <c:v>5.8936318359374997</c:v>
                </c:pt>
                <c:pt idx="624">
                  <c:v>6.2701445312499997</c:v>
                </c:pt>
                <c:pt idx="625">
                  <c:v>6.03467236328125</c:v>
                </c:pt>
                <c:pt idx="626">
                  <c:v>5.7191953125000001</c:v>
                </c:pt>
                <c:pt idx="627">
                  <c:v>5.8137202148437499</c:v>
                </c:pt>
                <c:pt idx="628">
                  <c:v>5.7237324218749999</c:v>
                </c:pt>
                <c:pt idx="629">
                  <c:v>5.05824951171875</c:v>
                </c:pt>
                <c:pt idx="630">
                  <c:v>4.8927641601562497</c:v>
                </c:pt>
                <c:pt idx="631">
                  <c:v>4.9327641601562497</c:v>
                </c:pt>
                <c:pt idx="632">
                  <c:v>4.7972700195312497</c:v>
                </c:pt>
                <c:pt idx="633">
                  <c:v>6.5173505859374998</c:v>
                </c:pt>
                <c:pt idx="634">
                  <c:v>9.1381152343750003</c:v>
                </c:pt>
                <c:pt idx="635">
                  <c:v>5.7647343749999997</c:v>
                </c:pt>
                <c:pt idx="636">
                  <c:v>4.8137490234375004</c:v>
                </c:pt>
                <c:pt idx="637">
                  <c:v>4.4957553710937503</c:v>
                </c:pt>
                <c:pt idx="638">
                  <c:v>4.4991396484374997</c:v>
                </c:pt>
                <c:pt idx="639">
                  <c:v>4.3516503906250001</c:v>
                </c:pt>
                <c:pt idx="640">
                  <c:v>4.2354545898437497</c:v>
                </c:pt>
                <c:pt idx="641">
                  <c:v>4.13</c:v>
                </c:pt>
                <c:pt idx="642">
                  <c:v>3.9466120605468751</c:v>
                </c:pt>
                <c:pt idx="643">
                  <c:v>3.9158671875</c:v>
                </c:pt>
                <c:pt idx="644">
                  <c:v>3.8456716308593748</c:v>
                </c:pt>
                <c:pt idx="645">
                  <c:v>3.7610246582031248</c:v>
                </c:pt>
                <c:pt idx="646">
                  <c:v>3.7413779296874998</c:v>
                </c:pt>
                <c:pt idx="647">
                  <c:v>3.7302800292968752</c:v>
                </c:pt>
                <c:pt idx="648">
                  <c:v>3.6869956054687498</c:v>
                </c:pt>
                <c:pt idx="649">
                  <c:v>3.6798000488281248</c:v>
                </c:pt>
                <c:pt idx="650">
                  <c:v>3.6731530761718751</c:v>
                </c:pt>
                <c:pt idx="651">
                  <c:v>3.6665063476562501</c:v>
                </c:pt>
                <c:pt idx="652">
                  <c:v>3.663310546875</c:v>
                </c:pt>
                <c:pt idx="653">
                  <c:v>3.65576171875</c:v>
                </c:pt>
                <c:pt idx="654">
                  <c:v>3.6506638183593751</c:v>
                </c:pt>
                <c:pt idx="655">
                  <c:v>3.651663818359375</c:v>
                </c:pt>
                <c:pt idx="656">
                  <c:v>3.6475659179687501</c:v>
                </c:pt>
                <c:pt idx="657">
                  <c:v>3.6434680175781251</c:v>
                </c:pt>
                <c:pt idx="658">
                  <c:v>3.6403701171875</c:v>
                </c:pt>
                <c:pt idx="659">
                  <c:v>3.6373701171874999</c:v>
                </c:pt>
                <c:pt idx="660">
                  <c:v>3.633272216796875</c:v>
                </c:pt>
                <c:pt idx="661">
                  <c:v>3.6311743164062502</c:v>
                </c:pt>
                <c:pt idx="662">
                  <c:v>3.632468017578125</c:v>
                </c:pt>
                <c:pt idx="663">
                  <c:v>3.6326638183593749</c:v>
                </c:pt>
                <c:pt idx="664">
                  <c:v>3.5845373535156249</c:v>
                </c:pt>
                <c:pt idx="665">
                  <c:v>3.62801708984375</c:v>
                </c:pt>
                <c:pt idx="666">
                  <c:v>3.5770283203125</c:v>
                </c:pt>
                <c:pt idx="667">
                  <c:v>3.4695778808593749</c:v>
                </c:pt>
                <c:pt idx="668">
                  <c:v>3.36656396484375</c:v>
                </c:pt>
                <c:pt idx="669">
                  <c:v>3.2849836425781249</c:v>
                </c:pt>
                <c:pt idx="670">
                  <c:v>3.221995849609375</c:v>
                </c:pt>
                <c:pt idx="671">
                  <c:v>3.1577639160156248</c:v>
                </c:pt>
                <c:pt idx="672">
                  <c:v>3.1007136230468748</c:v>
                </c:pt>
                <c:pt idx="673">
                  <c:v>3.0464438476562501</c:v>
                </c:pt>
                <c:pt idx="674">
                  <c:v>2.9882824707031248</c:v>
                </c:pt>
                <c:pt idx="675">
                  <c:v>2.9410280761718748</c:v>
                </c:pt>
                <c:pt idx="676">
                  <c:v>2.8954262695312498</c:v>
                </c:pt>
                <c:pt idx="677">
                  <c:v>2.8496147460937502</c:v>
                </c:pt>
                <c:pt idx="678">
                  <c:v>2.81008056640625</c:v>
                </c:pt>
                <c:pt idx="679">
                  <c:v>2.7685966796875001</c:v>
                </c:pt>
                <c:pt idx="680">
                  <c:v>2.7309814453125001</c:v>
                </c:pt>
                <c:pt idx="681">
                  <c:v>2.6879672851562502</c:v>
                </c:pt>
                <c:pt idx="682">
                  <c:v>2.6390888671875001</c:v>
                </c:pt>
                <c:pt idx="683">
                  <c:v>2.5810295410156252</c:v>
                </c:pt>
                <c:pt idx="684">
                  <c:v>2.5068103027343751</c:v>
                </c:pt>
                <c:pt idx="685">
                  <c:v>2.425881591796875</c:v>
                </c:pt>
                <c:pt idx="686">
                  <c:v>2.3619860839843749</c:v>
                </c:pt>
                <c:pt idx="687">
                  <c:v>2.30260595703125</c:v>
                </c:pt>
                <c:pt idx="688">
                  <c:v>2.2405644531250002</c:v>
                </c:pt>
                <c:pt idx="689">
                  <c:v>2.1779667968749998</c:v>
                </c:pt>
                <c:pt idx="690">
                  <c:v>2.11717431640625</c:v>
                </c:pt>
                <c:pt idx="691">
                  <c:v>2.0626560058593748</c:v>
                </c:pt>
                <c:pt idx="692">
                  <c:v>2.0212062988281252</c:v>
                </c:pt>
                <c:pt idx="693">
                  <c:v>1.96817138671875</c:v>
                </c:pt>
                <c:pt idx="694">
                  <c:v>1.9224650878906251</c:v>
                </c:pt>
                <c:pt idx="695">
                  <c:v>1.8862010498046875</c:v>
                </c:pt>
                <c:pt idx="696">
                  <c:v>1.8502343750000001</c:v>
                </c:pt>
                <c:pt idx="697">
                  <c:v>1.8007524414062499</c:v>
                </c:pt>
                <c:pt idx="698">
                  <c:v>1.7541153564453125</c:v>
                </c:pt>
                <c:pt idx="699">
                  <c:v>1.7146831054687499</c:v>
                </c:pt>
                <c:pt idx="700">
                  <c:v>1.56468310546875</c:v>
                </c:pt>
                <c:pt idx="701">
                  <c:v>1.4146831054687501</c:v>
                </c:pt>
                <c:pt idx="702">
                  <c:v>1.26468310546875</c:v>
                </c:pt>
                <c:pt idx="703">
                  <c:v>1.1870666503906251</c:v>
                </c:pt>
                <c:pt idx="704">
                  <c:v>1.1375473632812501</c:v>
                </c:pt>
                <c:pt idx="705">
                  <c:v>1.0680241699218751</c:v>
                </c:pt>
                <c:pt idx="706">
                  <c:v>1.0390919189453125</c:v>
                </c:pt>
                <c:pt idx="707">
                  <c:v>1.0161782836914062</c:v>
                </c:pt>
                <c:pt idx="708">
                  <c:v>1.00317919921875</c:v>
                </c:pt>
                <c:pt idx="709">
                  <c:v>1.0025353393554688</c:v>
                </c:pt>
                <c:pt idx="710">
                  <c:v>0.98892114257812502</c:v>
                </c:pt>
                <c:pt idx="711">
                  <c:v>0.97954156494140621</c:v>
                </c:pt>
                <c:pt idx="712">
                  <c:v>0.98232409667968745</c:v>
                </c:pt>
                <c:pt idx="713">
                  <c:v>0.97046661376953125</c:v>
                </c:pt>
                <c:pt idx="714">
                  <c:v>0.95497741699218752</c:v>
                </c:pt>
                <c:pt idx="715">
                  <c:v>0.96623327636718748</c:v>
                </c:pt>
                <c:pt idx="716">
                  <c:v>0.9698347778320312</c:v>
                </c:pt>
                <c:pt idx="717">
                  <c:v>0.96503833007812501</c:v>
                </c:pt>
                <c:pt idx="718">
                  <c:v>0.95202478027343751</c:v>
                </c:pt>
                <c:pt idx="719">
                  <c:v>0.9494171142578125</c:v>
                </c:pt>
                <c:pt idx="720">
                  <c:v>0.92984912109374995</c:v>
                </c:pt>
                <c:pt idx="721">
                  <c:v>0.92688940429687505</c:v>
                </c:pt>
                <c:pt idx="722">
                  <c:v>0.9186627807617187</c:v>
                </c:pt>
                <c:pt idx="723">
                  <c:v>0.92446417236328127</c:v>
                </c:pt>
                <c:pt idx="724">
                  <c:v>0.9303286743164062</c:v>
                </c:pt>
                <c:pt idx="725">
                  <c:v>0.93667663574218751</c:v>
                </c:pt>
                <c:pt idx="726">
                  <c:v>0.94365563964843746</c:v>
                </c:pt>
                <c:pt idx="727">
                  <c:v>0.94870019531250005</c:v>
                </c:pt>
                <c:pt idx="728">
                  <c:v>0.95513134765624996</c:v>
                </c:pt>
                <c:pt idx="729">
                  <c:v>0.97275848388671871</c:v>
                </c:pt>
                <c:pt idx="730">
                  <c:v>0.98540039062499996</c:v>
                </c:pt>
                <c:pt idx="731">
                  <c:v>0.9821011352539063</c:v>
                </c:pt>
                <c:pt idx="732">
                  <c:v>1.0041606445312501</c:v>
                </c:pt>
                <c:pt idx="733">
                  <c:v>1.0203403930664063</c:v>
                </c:pt>
                <c:pt idx="734">
                  <c:v>1.0154436035156249</c:v>
                </c:pt>
                <c:pt idx="735">
                  <c:v>1.0151676025390626</c:v>
                </c:pt>
                <c:pt idx="736">
                  <c:v>0.98515026855468746</c:v>
                </c:pt>
                <c:pt idx="737">
                  <c:v>0.96280194091796878</c:v>
                </c:pt>
                <c:pt idx="738">
                  <c:v>0.93913281250000002</c:v>
                </c:pt>
                <c:pt idx="739">
                  <c:v>0.92281323242187496</c:v>
                </c:pt>
                <c:pt idx="740">
                  <c:v>0.89749829101562495</c:v>
                </c:pt>
                <c:pt idx="741">
                  <c:v>0.87781713867187505</c:v>
                </c:pt>
                <c:pt idx="742">
                  <c:v>0.87744696044921877</c:v>
                </c:pt>
                <c:pt idx="743">
                  <c:v>0.88088287353515626</c:v>
                </c:pt>
                <c:pt idx="744">
                  <c:v>0.88605566406250003</c:v>
                </c:pt>
                <c:pt idx="745">
                  <c:v>0.90121331787109371</c:v>
                </c:pt>
                <c:pt idx="746">
                  <c:v>0.91170812988281247</c:v>
                </c:pt>
                <c:pt idx="747">
                  <c:v>0.95728643798828128</c:v>
                </c:pt>
                <c:pt idx="748">
                  <c:v>0.97714245605468752</c:v>
                </c:pt>
                <c:pt idx="749">
                  <c:v>0.97486474609374996</c:v>
                </c:pt>
                <c:pt idx="750">
                  <c:v>0.9976984252929687</c:v>
                </c:pt>
                <c:pt idx="751">
                  <c:v>1.0031173706054688</c:v>
                </c:pt>
                <c:pt idx="752">
                  <c:v>0.99423370361328123</c:v>
                </c:pt>
                <c:pt idx="753">
                  <c:v>0.99343884277343752</c:v>
                </c:pt>
                <c:pt idx="754">
                  <c:v>0.99746160888671875</c:v>
                </c:pt>
                <c:pt idx="755">
                  <c:v>0.9713197631835937</c:v>
                </c:pt>
                <c:pt idx="756">
                  <c:v>0.94730413818359371</c:v>
                </c:pt>
                <c:pt idx="757">
                  <c:v>0.94131713867187505</c:v>
                </c:pt>
                <c:pt idx="758">
                  <c:v>0.86584155273437502</c:v>
                </c:pt>
                <c:pt idx="759">
                  <c:v>0.91811108398437502</c:v>
                </c:pt>
                <c:pt idx="760">
                  <c:v>0.8933898315429688</c:v>
                </c:pt>
                <c:pt idx="761">
                  <c:v>0.9063251953125</c:v>
                </c:pt>
                <c:pt idx="762">
                  <c:v>0.90657202148437499</c:v>
                </c:pt>
                <c:pt idx="763">
                  <c:v>0.92720489501953129</c:v>
                </c:pt>
                <c:pt idx="764">
                  <c:v>0.9356316528320312</c:v>
                </c:pt>
                <c:pt idx="765">
                  <c:v>0.93064996337890626</c:v>
                </c:pt>
                <c:pt idx="766">
                  <c:v>0.92350842285156254</c:v>
                </c:pt>
                <c:pt idx="767">
                  <c:v>0.90826843261718748</c:v>
                </c:pt>
                <c:pt idx="768">
                  <c:v>0.90452075195312498</c:v>
                </c:pt>
                <c:pt idx="769">
                  <c:v>0.9026709594726563</c:v>
                </c:pt>
                <c:pt idx="770">
                  <c:v>0.89832824707031245</c:v>
                </c:pt>
                <c:pt idx="771">
                  <c:v>0.88117346191406254</c:v>
                </c:pt>
                <c:pt idx="772">
                  <c:v>0.87210791015625</c:v>
                </c:pt>
                <c:pt idx="773">
                  <c:v>0.86103460693359379</c:v>
                </c:pt>
                <c:pt idx="774">
                  <c:v>0.86115759277343751</c:v>
                </c:pt>
                <c:pt idx="775">
                  <c:v>0.85253112792968755</c:v>
                </c:pt>
                <c:pt idx="776">
                  <c:v>0.85961474609374999</c:v>
                </c:pt>
                <c:pt idx="777">
                  <c:v>0.88694775390625002</c:v>
                </c:pt>
                <c:pt idx="778">
                  <c:v>0.89813842773437502</c:v>
                </c:pt>
                <c:pt idx="779">
                  <c:v>0.89723767089843753</c:v>
                </c:pt>
                <c:pt idx="780">
                  <c:v>0.89132086181640624</c:v>
                </c:pt>
                <c:pt idx="781">
                  <c:v>0.88844873046874995</c:v>
                </c:pt>
                <c:pt idx="782">
                  <c:v>0.87729351806640621</c:v>
                </c:pt>
                <c:pt idx="783">
                  <c:v>0.85739672851562498</c:v>
                </c:pt>
                <c:pt idx="784">
                  <c:v>0.84421606445312503</c:v>
                </c:pt>
                <c:pt idx="785">
                  <c:v>0.84563378906249997</c:v>
                </c:pt>
                <c:pt idx="786">
                  <c:v>0.84654766845703122</c:v>
                </c:pt>
                <c:pt idx="787">
                  <c:v>0.84372094726562497</c:v>
                </c:pt>
                <c:pt idx="788">
                  <c:v>0.85499145507812502</c:v>
                </c:pt>
                <c:pt idx="789">
                  <c:v>0.84238256835937497</c:v>
                </c:pt>
                <c:pt idx="790">
                  <c:v>0.84026196289062505</c:v>
                </c:pt>
                <c:pt idx="791">
                  <c:v>0.82398706054687498</c:v>
                </c:pt>
                <c:pt idx="792">
                  <c:v>0.80316723632812503</c:v>
                </c:pt>
                <c:pt idx="793">
                  <c:v>0.79176806640624997</c:v>
                </c:pt>
                <c:pt idx="794">
                  <c:v>0.79754162597656253</c:v>
                </c:pt>
                <c:pt idx="795">
                  <c:v>0.81496612548828129</c:v>
                </c:pt>
                <c:pt idx="796">
                  <c:v>0.81994860839843753</c:v>
                </c:pt>
                <c:pt idx="797">
                  <c:v>0.83193475341796874</c:v>
                </c:pt>
                <c:pt idx="798">
                  <c:v>0.84640747070312505</c:v>
                </c:pt>
                <c:pt idx="799">
                  <c:v>0.84190136718749997</c:v>
                </c:pt>
                <c:pt idx="800">
                  <c:v>0.82696118164062504</c:v>
                </c:pt>
                <c:pt idx="801">
                  <c:v>0.8217669677734375</c:v>
                </c:pt>
                <c:pt idx="802">
                  <c:v>0.77670117187499998</c:v>
                </c:pt>
                <c:pt idx="803">
                  <c:v>0.74</c:v>
                </c:pt>
                <c:pt idx="804">
                  <c:v>0.74</c:v>
                </c:pt>
                <c:pt idx="805">
                  <c:v>0.74</c:v>
                </c:pt>
                <c:pt idx="806">
                  <c:v>0.74</c:v>
                </c:pt>
                <c:pt idx="807">
                  <c:v>0.74</c:v>
                </c:pt>
                <c:pt idx="808">
                  <c:v>0.74</c:v>
                </c:pt>
                <c:pt idx="809">
                  <c:v>0.74</c:v>
                </c:pt>
                <c:pt idx="810">
                  <c:v>0.74</c:v>
                </c:pt>
                <c:pt idx="811">
                  <c:v>0.74</c:v>
                </c:pt>
                <c:pt idx="812">
                  <c:v>2.5353625488281248</c:v>
                </c:pt>
                <c:pt idx="813">
                  <c:v>1.85625341796875</c:v>
                </c:pt>
                <c:pt idx="814">
                  <c:v>1.7497583007812501</c:v>
                </c:pt>
                <c:pt idx="815">
                  <c:v>1.6361110839843751</c:v>
                </c:pt>
                <c:pt idx="816">
                  <c:v>1.0551639404296875</c:v>
                </c:pt>
                <c:pt idx="817">
                  <c:v>0.92149530029296878</c:v>
                </c:pt>
                <c:pt idx="818">
                  <c:v>0.9814534912109375</c:v>
                </c:pt>
                <c:pt idx="819">
                  <c:v>1.0135134887695312</c:v>
                </c:pt>
                <c:pt idx="820">
                  <c:v>1.0260788574218751</c:v>
                </c:pt>
                <c:pt idx="821">
                  <c:v>1.030199462890625</c:v>
                </c:pt>
                <c:pt idx="822">
                  <c:v>1.0878251953125</c:v>
                </c:pt>
                <c:pt idx="823">
                  <c:v>1.141793212890625</c:v>
                </c:pt>
                <c:pt idx="824">
                  <c:v>1.1895820312500001</c:v>
                </c:pt>
                <c:pt idx="825">
                  <c:v>1.2207640380859375</c:v>
                </c:pt>
                <c:pt idx="826">
                  <c:v>1.2456640624999999</c:v>
                </c:pt>
                <c:pt idx="827">
                  <c:v>1.2644277343749999</c:v>
                </c:pt>
                <c:pt idx="828">
                  <c:v>1.2830617675781251</c:v>
                </c:pt>
                <c:pt idx="829">
                  <c:v>1.2963038330078125</c:v>
                </c:pt>
                <c:pt idx="830">
                  <c:v>1.3067628173828125</c:v>
                </c:pt>
                <c:pt idx="831">
                  <c:v>1.314022705078125</c:v>
                </c:pt>
                <c:pt idx="832">
                  <c:v>1.3201191406249999</c:v>
                </c:pt>
                <c:pt idx="833">
                  <c:v>1.3254768066406251</c:v>
                </c:pt>
                <c:pt idx="834">
                  <c:v>1.330164306640625</c:v>
                </c:pt>
                <c:pt idx="835">
                  <c:v>1.3381975097656249</c:v>
                </c:pt>
                <c:pt idx="836">
                  <c:v>1.3528765869140624</c:v>
                </c:pt>
                <c:pt idx="837">
                  <c:v>1.3684102783203125</c:v>
                </c:pt>
                <c:pt idx="838">
                  <c:v>1.3836031494140626</c:v>
                </c:pt>
                <c:pt idx="839">
                  <c:v>1.4036844482421875</c:v>
                </c:pt>
                <c:pt idx="840">
                  <c:v>1.4521729736328124</c:v>
                </c:pt>
                <c:pt idx="841">
                  <c:v>1.5391601562499999</c:v>
                </c:pt>
                <c:pt idx="842">
                  <c:v>1.897685546875</c:v>
                </c:pt>
                <c:pt idx="843">
                  <c:v>3.967078125</c:v>
                </c:pt>
                <c:pt idx="844">
                  <c:v>5.2440039062499997</c:v>
                </c:pt>
                <c:pt idx="845">
                  <c:v>4.0172861328125</c:v>
                </c:pt>
                <c:pt idx="846">
                  <c:v>3.50305615234375</c:v>
                </c:pt>
                <c:pt idx="847">
                  <c:v>3.2510585937499998</c:v>
                </c:pt>
                <c:pt idx="848">
                  <c:v>3.1960791015624999</c:v>
                </c:pt>
                <c:pt idx="849">
                  <c:v>3.0001752929687502</c:v>
                </c:pt>
                <c:pt idx="850">
                  <c:v>2.8739221191406248</c:v>
                </c:pt>
                <c:pt idx="851">
                  <c:v>2.7960090332031249</c:v>
                </c:pt>
                <c:pt idx="852">
                  <c:v>2.7280568847656248</c:v>
                </c:pt>
                <c:pt idx="853">
                  <c:v>2.62055517578125</c:v>
                </c:pt>
                <c:pt idx="854">
                  <c:v>2.4996889648437501</c:v>
                </c:pt>
                <c:pt idx="855">
                  <c:v>2.3936215820312499</c:v>
                </c:pt>
                <c:pt idx="856">
                  <c:v>2.2931508789062498</c:v>
                </c:pt>
                <c:pt idx="857">
                  <c:v>2.3384655761718749</c:v>
                </c:pt>
                <c:pt idx="858">
                  <c:v>2.5107368164062498</c:v>
                </c:pt>
                <c:pt idx="859">
                  <c:v>2.328718017578125</c:v>
                </c:pt>
                <c:pt idx="860">
                  <c:v>2.1743789062499999</c:v>
                </c:pt>
                <c:pt idx="861">
                  <c:v>2.0794404296875002</c:v>
                </c:pt>
                <c:pt idx="862">
                  <c:v>2.0009362792968748</c:v>
                </c:pt>
                <c:pt idx="863">
                  <c:v>1.9263763427734375</c:v>
                </c:pt>
                <c:pt idx="864">
                  <c:v>1.8591660156250001</c:v>
                </c:pt>
                <c:pt idx="865">
                  <c:v>1.799482177734375</c:v>
                </c:pt>
                <c:pt idx="866">
                  <c:v>1.7412484130859376</c:v>
                </c:pt>
                <c:pt idx="867">
                  <c:v>1.6764213867187501</c:v>
                </c:pt>
                <c:pt idx="868">
                  <c:v>1.614227294921875</c:v>
                </c:pt>
                <c:pt idx="869">
                  <c:v>1.5584342041015624</c:v>
                </c:pt>
                <c:pt idx="870">
                  <c:v>1.5053990478515624</c:v>
                </c:pt>
                <c:pt idx="871">
                  <c:v>1.4674228515625001</c:v>
                </c:pt>
                <c:pt idx="872">
                  <c:v>1.4516922607421876</c:v>
                </c:pt>
                <c:pt idx="873">
                  <c:v>1.5209702148437501</c:v>
                </c:pt>
                <c:pt idx="874">
                  <c:v>1.9974658203125</c:v>
                </c:pt>
                <c:pt idx="875">
                  <c:v>2.1900561523437498</c:v>
                </c:pt>
                <c:pt idx="876">
                  <c:v>4.13</c:v>
                </c:pt>
                <c:pt idx="877">
                  <c:v>4.13</c:v>
                </c:pt>
                <c:pt idx="878">
                  <c:v>4.13</c:v>
                </c:pt>
                <c:pt idx="879">
                  <c:v>4.13</c:v>
                </c:pt>
                <c:pt idx="880">
                  <c:v>4.13</c:v>
                </c:pt>
                <c:pt idx="881">
                  <c:v>4.13</c:v>
                </c:pt>
                <c:pt idx="882">
                  <c:v>4.13</c:v>
                </c:pt>
                <c:pt idx="883">
                  <c:v>4.13</c:v>
                </c:pt>
                <c:pt idx="884">
                  <c:v>4.13</c:v>
                </c:pt>
                <c:pt idx="885">
                  <c:v>4.13</c:v>
                </c:pt>
                <c:pt idx="886">
                  <c:v>4.13</c:v>
                </c:pt>
                <c:pt idx="887">
                  <c:v>4.13</c:v>
                </c:pt>
                <c:pt idx="888">
                  <c:v>4.13</c:v>
                </c:pt>
                <c:pt idx="889">
                  <c:v>4.13</c:v>
                </c:pt>
                <c:pt idx="890">
                  <c:v>4.13</c:v>
                </c:pt>
                <c:pt idx="891">
                  <c:v>4.13</c:v>
                </c:pt>
                <c:pt idx="892">
                  <c:v>4.13</c:v>
                </c:pt>
                <c:pt idx="893">
                  <c:v>4.13</c:v>
                </c:pt>
                <c:pt idx="894">
                  <c:v>4.13</c:v>
                </c:pt>
                <c:pt idx="895">
                  <c:v>4.13</c:v>
                </c:pt>
                <c:pt idx="896">
                  <c:v>4.13</c:v>
                </c:pt>
                <c:pt idx="897">
                  <c:v>4.13</c:v>
                </c:pt>
                <c:pt idx="898">
                  <c:v>4.13</c:v>
                </c:pt>
                <c:pt idx="899">
                  <c:v>4.13</c:v>
                </c:pt>
                <c:pt idx="900">
                  <c:v>4.13</c:v>
                </c:pt>
                <c:pt idx="901">
                  <c:v>4.13</c:v>
                </c:pt>
                <c:pt idx="902">
                  <c:v>4.13</c:v>
                </c:pt>
                <c:pt idx="903">
                  <c:v>4.1178266601562497</c:v>
                </c:pt>
                <c:pt idx="904">
                  <c:v>3.7784870605468752</c:v>
                </c:pt>
                <c:pt idx="905">
                  <c:v>3.4228803710937501</c:v>
                </c:pt>
                <c:pt idx="906">
                  <c:v>3.6827038574218749</c:v>
                </c:pt>
                <c:pt idx="907">
                  <c:v>3.3560461425781249</c:v>
                </c:pt>
                <c:pt idx="908">
                  <c:v>3.07757763671875</c:v>
                </c:pt>
                <c:pt idx="909">
                  <c:v>2.8345710449218751</c:v>
                </c:pt>
                <c:pt idx="910">
                  <c:v>2.6011376953125001</c:v>
                </c:pt>
                <c:pt idx="911">
                  <c:v>2.3939890136718751</c:v>
                </c:pt>
                <c:pt idx="912">
                  <c:v>2.2171132812500001</c:v>
                </c:pt>
                <c:pt idx="913">
                  <c:v>2.0484951171875001</c:v>
                </c:pt>
                <c:pt idx="914">
                  <c:v>1.89073095703125</c:v>
                </c:pt>
                <c:pt idx="915">
                  <c:v>1.7698514404296875</c:v>
                </c:pt>
                <c:pt idx="916">
                  <c:v>1.6899073486328124</c:v>
                </c:pt>
                <c:pt idx="917">
                  <c:v>2.0345605468749999</c:v>
                </c:pt>
                <c:pt idx="918">
                  <c:v>3.5644892578124998</c:v>
                </c:pt>
                <c:pt idx="919">
                  <c:v>3.3644892578125001</c:v>
                </c:pt>
                <c:pt idx="920">
                  <c:v>3.1644892578124999</c:v>
                </c:pt>
                <c:pt idx="921">
                  <c:v>2.9644892578125002</c:v>
                </c:pt>
                <c:pt idx="922">
                  <c:v>2.7644892578125</c:v>
                </c:pt>
                <c:pt idx="923">
                  <c:v>2.5644892578124998</c:v>
                </c:pt>
                <c:pt idx="924">
                  <c:v>3.0061127929687501</c:v>
                </c:pt>
                <c:pt idx="925">
                  <c:v>3.1367270507812499</c:v>
                </c:pt>
                <c:pt idx="926">
                  <c:v>2.9367270507812502</c:v>
                </c:pt>
                <c:pt idx="927">
                  <c:v>2.73672705078125</c:v>
                </c:pt>
                <c:pt idx="928">
                  <c:v>2.6848520507812501</c:v>
                </c:pt>
                <c:pt idx="929">
                  <c:v>2.632618408203125</c:v>
                </c:pt>
                <c:pt idx="930">
                  <c:v>2.5057211914062498</c:v>
                </c:pt>
                <c:pt idx="931">
                  <c:v>2.4328303222656249</c:v>
                </c:pt>
                <c:pt idx="932">
                  <c:v>2.3594965820312499</c:v>
                </c:pt>
                <c:pt idx="933">
                  <c:v>2.2777019042968751</c:v>
                </c:pt>
                <c:pt idx="934">
                  <c:v>2.2061225585937501</c:v>
                </c:pt>
                <c:pt idx="935">
                  <c:v>2.1583095703124999</c:v>
                </c:pt>
                <c:pt idx="936">
                  <c:v>2.1174267578124999</c:v>
                </c:pt>
                <c:pt idx="937">
                  <c:v>2.0562687988281252</c:v>
                </c:pt>
                <c:pt idx="938">
                  <c:v>2.00944970703125</c:v>
                </c:pt>
                <c:pt idx="939">
                  <c:v>1.995484375</c:v>
                </c:pt>
                <c:pt idx="940">
                  <c:v>1.992745361328125</c:v>
                </c:pt>
                <c:pt idx="941">
                  <c:v>1.9984566650390625</c:v>
                </c:pt>
                <c:pt idx="942">
                  <c:v>1.9774602050781249</c:v>
                </c:pt>
                <c:pt idx="943">
                  <c:v>2.2425744628906248</c:v>
                </c:pt>
                <c:pt idx="944">
                  <c:v>2.3201005859374999</c:v>
                </c:pt>
                <c:pt idx="945">
                  <c:v>2.3487062988281249</c:v>
                </c:pt>
                <c:pt idx="946">
                  <c:v>2.3823452148437498</c:v>
                </c:pt>
                <c:pt idx="947">
                  <c:v>2.4072495117187498</c:v>
                </c:pt>
                <c:pt idx="948">
                  <c:v>2.4495161132812502</c:v>
                </c:pt>
                <c:pt idx="949">
                  <c:v>2.4863833007812501</c:v>
                </c:pt>
                <c:pt idx="950">
                  <c:v>2.4845729980468749</c:v>
                </c:pt>
                <c:pt idx="951">
                  <c:v>2.4757346191406251</c:v>
                </c:pt>
                <c:pt idx="952">
                  <c:v>2.4587275390625001</c:v>
                </c:pt>
                <c:pt idx="953">
                  <c:v>2.4680061035156249</c:v>
                </c:pt>
                <c:pt idx="954">
                  <c:v>2.482382568359375</c:v>
                </c:pt>
                <c:pt idx="955">
                  <c:v>2.5071569824218751</c:v>
                </c:pt>
                <c:pt idx="956">
                  <c:v>2.5158833007812502</c:v>
                </c:pt>
                <c:pt idx="957">
                  <c:v>2.532028076171875</c:v>
                </c:pt>
                <c:pt idx="958">
                  <c:v>3.1896962890624998</c:v>
                </c:pt>
                <c:pt idx="959">
                  <c:v>3.1687092285156249</c:v>
                </c:pt>
                <c:pt idx="960">
                  <c:v>3.1289438476562501</c:v>
                </c:pt>
                <c:pt idx="961">
                  <c:v>3.1046918945312498</c:v>
                </c:pt>
                <c:pt idx="962">
                  <c:v>3.08455322265625</c:v>
                </c:pt>
                <c:pt idx="963">
                  <c:v>3.0395168457031252</c:v>
                </c:pt>
                <c:pt idx="964">
                  <c:v>2.982354248046875</c:v>
                </c:pt>
                <c:pt idx="965">
                  <c:v>2.9175642089843752</c:v>
                </c:pt>
                <c:pt idx="966">
                  <c:v>2.9007731933593748</c:v>
                </c:pt>
                <c:pt idx="967">
                  <c:v>2.8818071289062499</c:v>
                </c:pt>
                <c:pt idx="968">
                  <c:v>2.8655102539062498</c:v>
                </c:pt>
                <c:pt idx="969">
                  <c:v>2.8725690917968749</c:v>
                </c:pt>
                <c:pt idx="970">
                  <c:v>2.8728320312500002</c:v>
                </c:pt>
                <c:pt idx="971">
                  <c:v>2.8861044921875001</c:v>
                </c:pt>
                <c:pt idx="972">
                  <c:v>2.881498046875</c:v>
                </c:pt>
                <c:pt idx="973">
                  <c:v>2.9032995605468752</c:v>
                </c:pt>
                <c:pt idx="974">
                  <c:v>2.703299560546875</c:v>
                </c:pt>
                <c:pt idx="975">
                  <c:v>2.5290131835937499</c:v>
                </c:pt>
                <c:pt idx="976">
                  <c:v>2.5640683593750002</c:v>
                </c:pt>
                <c:pt idx="977">
                  <c:v>2.5304494628906249</c:v>
                </c:pt>
                <c:pt idx="978">
                  <c:v>2.5155766601562499</c:v>
                </c:pt>
                <c:pt idx="979">
                  <c:v>2.51045458984375</c:v>
                </c:pt>
                <c:pt idx="980">
                  <c:v>2.4968100585937498</c:v>
                </c:pt>
                <c:pt idx="981">
                  <c:v>2.4636611328125002</c:v>
                </c:pt>
                <c:pt idx="982">
                  <c:v>2.43998046875</c:v>
                </c:pt>
                <c:pt idx="983">
                  <c:v>2.40023828125</c:v>
                </c:pt>
                <c:pt idx="984">
                  <c:v>2.3648586425781248</c:v>
                </c:pt>
                <c:pt idx="985">
                  <c:v>2.3416213378906252</c:v>
                </c:pt>
                <c:pt idx="986">
                  <c:v>2.3271623535156252</c:v>
                </c:pt>
                <c:pt idx="987">
                  <c:v>2.3475312499999998</c:v>
                </c:pt>
                <c:pt idx="988">
                  <c:v>2.366947509765625</c:v>
                </c:pt>
                <c:pt idx="989">
                  <c:v>2.3938476562500002</c:v>
                </c:pt>
                <c:pt idx="990">
                  <c:v>2.408166259765625</c:v>
                </c:pt>
                <c:pt idx="991">
                  <c:v>2.3935273437500002</c:v>
                </c:pt>
                <c:pt idx="992">
                  <c:v>2.4070153808593751</c:v>
                </c:pt>
                <c:pt idx="993">
                  <c:v>2.421092529296875</c:v>
                </c:pt>
                <c:pt idx="994">
                  <c:v>2.4426279296875002</c:v>
                </c:pt>
                <c:pt idx="995">
                  <c:v>2.4550771484374998</c:v>
                </c:pt>
                <c:pt idx="996">
                  <c:v>2.4534042968750001</c:v>
                </c:pt>
                <c:pt idx="997">
                  <c:v>2.4156518554687501</c:v>
                </c:pt>
                <c:pt idx="998">
                  <c:v>2.3940812988281248</c:v>
                </c:pt>
                <c:pt idx="999">
                  <c:v>2.451172119140625</c:v>
                </c:pt>
                <c:pt idx="1000">
                  <c:v>2.4718884277343749</c:v>
                </c:pt>
                <c:pt idx="1001">
                  <c:v>2.4812280273437501</c:v>
                </c:pt>
                <c:pt idx="1002">
                  <c:v>2.4825551757812501</c:v>
                </c:pt>
                <c:pt idx="1003">
                  <c:v>2.4963254394531251</c:v>
                </c:pt>
                <c:pt idx="1004">
                  <c:v>2.296325439453125</c:v>
                </c:pt>
                <c:pt idx="1005">
                  <c:v>2.0963254394531252</c:v>
                </c:pt>
                <c:pt idx="1006">
                  <c:v>1.896325439453125</c:v>
                </c:pt>
                <c:pt idx="1007">
                  <c:v>1.7463254394531249</c:v>
                </c:pt>
                <c:pt idx="1008">
                  <c:v>1.713803955078125</c:v>
                </c:pt>
                <c:pt idx="1009">
                  <c:v>1.6963564453125</c:v>
                </c:pt>
                <c:pt idx="1010">
                  <c:v>1.6958951416015624</c:v>
                </c:pt>
                <c:pt idx="1011">
                  <c:v>1.709711181640625</c:v>
                </c:pt>
                <c:pt idx="1012">
                  <c:v>1.72114892578125</c:v>
                </c:pt>
                <c:pt idx="1013">
                  <c:v>1.7090854492187499</c:v>
                </c:pt>
                <c:pt idx="1014">
                  <c:v>1.7141749267578126</c:v>
                </c:pt>
                <c:pt idx="1015">
                  <c:v>1.7062534179687501</c:v>
                </c:pt>
                <c:pt idx="1016">
                  <c:v>1.6953671875</c:v>
                </c:pt>
                <c:pt idx="1017">
                  <c:v>1.6771103515625001</c:v>
                </c:pt>
                <c:pt idx="1018">
                  <c:v>1.6686275634765626</c:v>
                </c:pt>
                <c:pt idx="1019">
                  <c:v>1.6732845458984376</c:v>
                </c:pt>
                <c:pt idx="1020">
                  <c:v>1.6798188476562499</c:v>
                </c:pt>
                <c:pt idx="1021">
                  <c:v>1.6792834472656251</c:v>
                </c:pt>
                <c:pt idx="1022">
                  <c:v>1.6720498046875001</c:v>
                </c:pt>
                <c:pt idx="1023">
                  <c:v>1.677125244140625</c:v>
                </c:pt>
                <c:pt idx="1024">
                  <c:v>1.662992431640625</c:v>
                </c:pt>
                <c:pt idx="1025">
                  <c:v>1.6668598632812499</c:v>
                </c:pt>
                <c:pt idx="1026">
                  <c:v>1.684390380859375</c:v>
                </c:pt>
                <c:pt idx="1027">
                  <c:v>1.6740947265624999</c:v>
                </c:pt>
                <c:pt idx="1028">
                  <c:v>1.678801513671875</c:v>
                </c:pt>
                <c:pt idx="1029">
                  <c:v>1.6811328125</c:v>
                </c:pt>
                <c:pt idx="1030">
                  <c:v>1.6918918457031249</c:v>
                </c:pt>
                <c:pt idx="1031">
                  <c:v>1.6926229248046876</c:v>
                </c:pt>
                <c:pt idx="1032">
                  <c:v>1.6770440673828124</c:v>
                </c:pt>
                <c:pt idx="1033">
                  <c:v>1.6626766357421876</c:v>
                </c:pt>
                <c:pt idx="1034">
                  <c:v>1.6525093994140625</c:v>
                </c:pt>
                <c:pt idx="1035">
                  <c:v>1.5508587646484375</c:v>
                </c:pt>
                <c:pt idx="1036">
                  <c:v>1.54734375</c:v>
                </c:pt>
                <c:pt idx="1037">
                  <c:v>1.5166633300781249</c:v>
                </c:pt>
                <c:pt idx="1038">
                  <c:v>1.50006884765625</c:v>
                </c:pt>
                <c:pt idx="1039">
                  <c:v>1.485098876953125</c:v>
                </c:pt>
                <c:pt idx="1040">
                  <c:v>1.4724538574218751</c:v>
                </c:pt>
                <c:pt idx="1041">
                  <c:v>1.440259765625</c:v>
                </c:pt>
                <c:pt idx="1042">
                  <c:v>1.4129947509765626</c:v>
                </c:pt>
                <c:pt idx="1043">
                  <c:v>1.3917822265624999</c:v>
                </c:pt>
                <c:pt idx="1044">
                  <c:v>1.374472412109375</c:v>
                </c:pt>
                <c:pt idx="1045">
                  <c:v>1.35208251953125</c:v>
                </c:pt>
                <c:pt idx="1046">
                  <c:v>1.340136962890625</c:v>
                </c:pt>
                <c:pt idx="1047">
                  <c:v>1.34563671875</c:v>
                </c:pt>
                <c:pt idx="1048">
                  <c:v>1.3429912109375</c:v>
                </c:pt>
                <c:pt idx="1049">
                  <c:v>1.32830615234375</c:v>
                </c:pt>
                <c:pt idx="1050">
                  <c:v>1.3138267822265626</c:v>
                </c:pt>
                <c:pt idx="1051">
                  <c:v>1.3063876953125</c:v>
                </c:pt>
                <c:pt idx="1052">
                  <c:v>1.2937114257812501</c:v>
                </c:pt>
                <c:pt idx="1053">
                  <c:v>1.274571044921875</c:v>
                </c:pt>
                <c:pt idx="1054">
                  <c:v>1.2682984619140625</c:v>
                </c:pt>
                <c:pt idx="1055">
                  <c:v>1.264826171875</c:v>
                </c:pt>
                <c:pt idx="1056">
                  <c:v>1.2516484375000001</c:v>
                </c:pt>
                <c:pt idx="1057">
                  <c:v>1.2087712402343751</c:v>
                </c:pt>
                <c:pt idx="1058">
                  <c:v>1.1854123535156249</c:v>
                </c:pt>
                <c:pt idx="1059">
                  <c:v>1.1643146972656251</c:v>
                </c:pt>
                <c:pt idx="1060">
                  <c:v>1.1539685058593749</c:v>
                </c:pt>
                <c:pt idx="1061">
                  <c:v>1.1366627197265624</c:v>
                </c:pt>
                <c:pt idx="1062">
                  <c:v>1.1074698486328125</c:v>
                </c:pt>
                <c:pt idx="1063">
                  <c:v>1.0736016845703125</c:v>
                </c:pt>
                <c:pt idx="1064">
                  <c:v>1.0574903564453124</c:v>
                </c:pt>
                <c:pt idx="1065">
                  <c:v>1.0359071044921875</c:v>
                </c:pt>
                <c:pt idx="1066">
                  <c:v>0.95163201904296879</c:v>
                </c:pt>
                <c:pt idx="1067">
                  <c:v>0.94170043945312498</c:v>
                </c:pt>
                <c:pt idx="1068">
                  <c:v>0.93424218749999999</c:v>
                </c:pt>
                <c:pt idx="1069">
                  <c:v>0.92709613037109373</c:v>
                </c:pt>
                <c:pt idx="1070">
                  <c:v>0.90671582031249998</c:v>
                </c:pt>
                <c:pt idx="1071">
                  <c:v>0.87822521972656253</c:v>
                </c:pt>
                <c:pt idx="1072">
                  <c:v>0.84708288574218749</c:v>
                </c:pt>
                <c:pt idx="1073">
                  <c:v>0.81908465576171874</c:v>
                </c:pt>
                <c:pt idx="1074">
                  <c:v>0.77668945312500004</c:v>
                </c:pt>
                <c:pt idx="1075">
                  <c:v>0.75759112548828123</c:v>
                </c:pt>
                <c:pt idx="1076">
                  <c:v>0.74524615478515621</c:v>
                </c:pt>
                <c:pt idx="1077">
                  <c:v>0.73473071289062497</c:v>
                </c:pt>
                <c:pt idx="1078">
                  <c:v>0.73</c:v>
                </c:pt>
                <c:pt idx="1079">
                  <c:v>0.73723065185546877</c:v>
                </c:pt>
                <c:pt idx="1080">
                  <c:v>0.74502111816406247</c:v>
                </c:pt>
                <c:pt idx="1081">
                  <c:v>0.75486822509765628</c:v>
                </c:pt>
                <c:pt idx="1082">
                  <c:v>0.75776391601562498</c:v>
                </c:pt>
                <c:pt idx="1083">
                  <c:v>0.7606361694335938</c:v>
                </c:pt>
                <c:pt idx="1084">
                  <c:v>0.76034112548828126</c:v>
                </c:pt>
                <c:pt idx="1085">
                  <c:v>0.75727362060546877</c:v>
                </c:pt>
                <c:pt idx="1086">
                  <c:v>0.75198522949218749</c:v>
                </c:pt>
                <c:pt idx="1087">
                  <c:v>0.74593750000000003</c:v>
                </c:pt>
                <c:pt idx="1088">
                  <c:v>0.73</c:v>
                </c:pt>
                <c:pt idx="1089">
                  <c:v>0.73</c:v>
                </c:pt>
                <c:pt idx="1090">
                  <c:v>0.73</c:v>
                </c:pt>
                <c:pt idx="1091">
                  <c:v>0.73</c:v>
                </c:pt>
                <c:pt idx="1092">
                  <c:v>0.77257049560546875</c:v>
                </c:pt>
                <c:pt idx="1093">
                  <c:v>0.82217541503906255</c:v>
                </c:pt>
                <c:pt idx="1094">
                  <c:v>0.82982940673828121</c:v>
                </c:pt>
                <c:pt idx="1095">
                  <c:v>0.82674346923828124</c:v>
                </c:pt>
                <c:pt idx="1096">
                  <c:v>0.83265704345703129</c:v>
                </c:pt>
                <c:pt idx="1097">
                  <c:v>0.83895190429687505</c:v>
                </c:pt>
                <c:pt idx="1098">
                  <c:v>0.8090027465820312</c:v>
                </c:pt>
                <c:pt idx="1099">
                  <c:v>0.78336425781249996</c:v>
                </c:pt>
                <c:pt idx="1100">
                  <c:v>0.78526757812500003</c:v>
                </c:pt>
                <c:pt idx="1101">
                  <c:v>0.78863726806640622</c:v>
                </c:pt>
                <c:pt idx="1102">
                  <c:v>0.79859753417968748</c:v>
                </c:pt>
                <c:pt idx="1103">
                  <c:v>0.82819085693359373</c:v>
                </c:pt>
                <c:pt idx="1104">
                  <c:v>0.86436895751953124</c:v>
                </c:pt>
                <c:pt idx="1105">
                  <c:v>0.84412316894531247</c:v>
                </c:pt>
                <c:pt idx="1106">
                  <c:v>0.79228247070312496</c:v>
                </c:pt>
                <c:pt idx="1107">
                  <c:v>0.82085119628906245</c:v>
                </c:pt>
                <c:pt idx="1108">
                  <c:v>0.88909027099609372</c:v>
                </c:pt>
                <c:pt idx="1109">
                  <c:v>0.91869543457031255</c:v>
                </c:pt>
                <c:pt idx="1110">
                  <c:v>0.928755615234375</c:v>
                </c:pt>
                <c:pt idx="1111">
                  <c:v>0.93766137695312501</c:v>
                </c:pt>
                <c:pt idx="1112">
                  <c:v>0.95945019531249998</c:v>
                </c:pt>
                <c:pt idx="1113">
                  <c:v>0.95694842529296875</c:v>
                </c:pt>
                <c:pt idx="1114">
                  <c:v>0.96963220214843748</c:v>
                </c:pt>
                <c:pt idx="1115">
                  <c:v>0.97486047363281247</c:v>
                </c:pt>
                <c:pt idx="1116">
                  <c:v>0.98650421142578126</c:v>
                </c:pt>
                <c:pt idx="1117">
                  <c:v>0.9840150756835937</c:v>
                </c:pt>
                <c:pt idx="1118">
                  <c:v>0.98428820800781247</c:v>
                </c:pt>
                <c:pt idx="1119">
                  <c:v>0.97284606933593754</c:v>
                </c:pt>
                <c:pt idx="1120">
                  <c:v>0.94143432617187495</c:v>
                </c:pt>
                <c:pt idx="1121">
                  <c:v>0.93754534912109377</c:v>
                </c:pt>
                <c:pt idx="1122">
                  <c:v>0.92060528564453126</c:v>
                </c:pt>
                <c:pt idx="1123">
                  <c:v>0.89177093505859373</c:v>
                </c:pt>
                <c:pt idx="1124">
                  <c:v>0.88760095214843748</c:v>
                </c:pt>
                <c:pt idx="1125">
                  <c:v>0.88235968017578126</c:v>
                </c:pt>
                <c:pt idx="1126">
                  <c:v>0.88857189941406245</c:v>
                </c:pt>
                <c:pt idx="1127">
                  <c:v>0.897578125</c:v>
                </c:pt>
                <c:pt idx="1128">
                  <c:v>0.90850006103515624</c:v>
                </c:pt>
                <c:pt idx="1129">
                  <c:v>0.91718304443359377</c:v>
                </c:pt>
                <c:pt idx="1130">
                  <c:v>1.2090373535156249</c:v>
                </c:pt>
                <c:pt idx="1131">
                  <c:v>0.94315411376953129</c:v>
                </c:pt>
                <c:pt idx="1132">
                  <c:v>0.87232354736328122</c:v>
                </c:pt>
                <c:pt idx="1133">
                  <c:v>0.85356237792968748</c:v>
                </c:pt>
                <c:pt idx="1134">
                  <c:v>0.83575433349609374</c:v>
                </c:pt>
                <c:pt idx="1135">
                  <c:v>0.87561352539062498</c:v>
                </c:pt>
                <c:pt idx="1136">
                  <c:v>0.75046746826171873</c:v>
                </c:pt>
                <c:pt idx="1137">
                  <c:v>0.83235540771484373</c:v>
                </c:pt>
                <c:pt idx="1138">
                  <c:v>0.77203979492187502</c:v>
                </c:pt>
                <c:pt idx="1139">
                  <c:v>0.80620104980468754</c:v>
                </c:pt>
                <c:pt idx="1140">
                  <c:v>1.4827667236328126</c:v>
                </c:pt>
                <c:pt idx="1141">
                  <c:v>1.0701367187499999</c:v>
                </c:pt>
                <c:pt idx="1142">
                  <c:v>1.5322772216796876</c:v>
                </c:pt>
                <c:pt idx="1143">
                  <c:v>0.94257153320312503</c:v>
                </c:pt>
                <c:pt idx="1144">
                  <c:v>0.76867041015625004</c:v>
                </c:pt>
                <c:pt idx="1145">
                  <c:v>0.83323577880859379</c:v>
                </c:pt>
                <c:pt idx="1146">
                  <c:v>0.84012719726562501</c:v>
                </c:pt>
                <c:pt idx="1147">
                  <c:v>0.83638537597656248</c:v>
                </c:pt>
                <c:pt idx="1148">
                  <c:v>0.83790783691406245</c:v>
                </c:pt>
                <c:pt idx="1149">
                  <c:v>0.83965930175781245</c:v>
                </c:pt>
                <c:pt idx="1150">
                  <c:v>0.84772302246093745</c:v>
                </c:pt>
                <c:pt idx="1151">
                  <c:v>0.85266210937499998</c:v>
                </c:pt>
                <c:pt idx="1152">
                  <c:v>0.83925750732421878</c:v>
                </c:pt>
                <c:pt idx="1153">
                  <c:v>0.82115136718750004</c:v>
                </c:pt>
                <c:pt idx="1154">
                  <c:v>0.81581591796874997</c:v>
                </c:pt>
                <c:pt idx="1155">
                  <c:v>0.82348718261718745</c:v>
                </c:pt>
                <c:pt idx="1156">
                  <c:v>0.81977941894531248</c:v>
                </c:pt>
                <c:pt idx="1157">
                  <c:v>0.79618273925781247</c:v>
                </c:pt>
                <c:pt idx="1158">
                  <c:v>0.80920239257812498</c:v>
                </c:pt>
                <c:pt idx="1159">
                  <c:v>0.79802673339843755</c:v>
                </c:pt>
                <c:pt idx="1160">
                  <c:v>0.73582080078125001</c:v>
                </c:pt>
                <c:pt idx="1161">
                  <c:v>0.75376281738281248</c:v>
                </c:pt>
                <c:pt idx="1162">
                  <c:v>0.73286535644531248</c:v>
                </c:pt>
                <c:pt idx="1163">
                  <c:v>0.73</c:v>
                </c:pt>
                <c:pt idx="1164">
                  <c:v>0.73</c:v>
                </c:pt>
                <c:pt idx="1165">
                  <c:v>0.73</c:v>
                </c:pt>
                <c:pt idx="1166">
                  <c:v>0.73</c:v>
                </c:pt>
                <c:pt idx="1167">
                  <c:v>0.73</c:v>
                </c:pt>
                <c:pt idx="1168">
                  <c:v>0.73</c:v>
                </c:pt>
                <c:pt idx="1169">
                  <c:v>0.73</c:v>
                </c:pt>
                <c:pt idx="1170">
                  <c:v>0.73</c:v>
                </c:pt>
                <c:pt idx="1171">
                  <c:v>0.73</c:v>
                </c:pt>
                <c:pt idx="1172">
                  <c:v>0.73</c:v>
                </c:pt>
                <c:pt idx="1173">
                  <c:v>3.3330312499999999</c:v>
                </c:pt>
                <c:pt idx="1174">
                  <c:v>3.8849765624999999</c:v>
                </c:pt>
                <c:pt idx="1175">
                  <c:v>4.13</c:v>
                </c:pt>
                <c:pt idx="1176">
                  <c:v>4.13</c:v>
                </c:pt>
                <c:pt idx="1177">
                  <c:v>4.1232949218749999</c:v>
                </c:pt>
                <c:pt idx="1178">
                  <c:v>4.13</c:v>
                </c:pt>
                <c:pt idx="1179">
                  <c:v>4.13</c:v>
                </c:pt>
                <c:pt idx="1180">
                  <c:v>4.13</c:v>
                </c:pt>
                <c:pt idx="1181">
                  <c:v>4.13</c:v>
                </c:pt>
                <c:pt idx="1182">
                  <c:v>4.13</c:v>
                </c:pt>
                <c:pt idx="1183">
                  <c:v>4.1160742187499997</c:v>
                </c:pt>
                <c:pt idx="1184">
                  <c:v>3.8266323242187501</c:v>
                </c:pt>
                <c:pt idx="1185">
                  <c:v>3.4892832031249998</c:v>
                </c:pt>
                <c:pt idx="1186">
                  <c:v>3.1807319335937501</c:v>
                </c:pt>
                <c:pt idx="1187">
                  <c:v>3.0516499023437502</c:v>
                </c:pt>
                <c:pt idx="1188">
                  <c:v>2.8207687988281251</c:v>
                </c:pt>
                <c:pt idx="1189">
                  <c:v>2.7109785156249999</c:v>
                </c:pt>
                <c:pt idx="1190">
                  <c:v>2.6254941406249999</c:v>
                </c:pt>
                <c:pt idx="1191">
                  <c:v>2.5176481933593751</c:v>
                </c:pt>
                <c:pt idx="1192">
                  <c:v>2.4234677734374999</c:v>
                </c:pt>
                <c:pt idx="1193">
                  <c:v>2.3465305175781248</c:v>
                </c:pt>
                <c:pt idx="1194">
                  <c:v>2.2729704589843749</c:v>
                </c:pt>
                <c:pt idx="1195">
                  <c:v>2.2786882324218749</c:v>
                </c:pt>
                <c:pt idx="1196">
                  <c:v>2.7082163085937498</c:v>
                </c:pt>
                <c:pt idx="1197">
                  <c:v>3.3189316406249998</c:v>
                </c:pt>
                <c:pt idx="1198">
                  <c:v>4.13</c:v>
                </c:pt>
                <c:pt idx="1199">
                  <c:v>14.425990234375</c:v>
                </c:pt>
                <c:pt idx="1200">
                  <c:v>9.9054570312500001</c:v>
                </c:pt>
                <c:pt idx="1201">
                  <c:v>7.7356577148437502</c:v>
                </c:pt>
                <c:pt idx="1202">
                  <c:v>6.663931640625</c:v>
                </c:pt>
                <c:pt idx="1203">
                  <c:v>15.74456640625</c:v>
                </c:pt>
                <c:pt idx="1204">
                  <c:v>10.413273437499999</c:v>
                </c:pt>
                <c:pt idx="1205">
                  <c:v>10.51969921875</c:v>
                </c:pt>
                <c:pt idx="1206">
                  <c:v>7.9050859375</c:v>
                </c:pt>
                <c:pt idx="1207">
                  <c:v>6.7874658203124998</c:v>
                </c:pt>
                <c:pt idx="1208">
                  <c:v>6.3028955078125</c:v>
                </c:pt>
                <c:pt idx="1209">
                  <c:v>5.8838525390624996</c:v>
                </c:pt>
                <c:pt idx="1210">
                  <c:v>4.13</c:v>
                </c:pt>
                <c:pt idx="1211">
                  <c:v>4.13</c:v>
                </c:pt>
                <c:pt idx="1212">
                  <c:v>4.13</c:v>
                </c:pt>
                <c:pt idx="1213">
                  <c:v>4.13</c:v>
                </c:pt>
                <c:pt idx="1214">
                  <c:v>4.13</c:v>
                </c:pt>
                <c:pt idx="1215">
                  <c:v>4.13</c:v>
                </c:pt>
                <c:pt idx="1216">
                  <c:v>4.13</c:v>
                </c:pt>
                <c:pt idx="1217">
                  <c:v>4.13</c:v>
                </c:pt>
                <c:pt idx="1218">
                  <c:v>4.13</c:v>
                </c:pt>
                <c:pt idx="1219">
                  <c:v>4.13</c:v>
                </c:pt>
                <c:pt idx="1220">
                  <c:v>4.13</c:v>
                </c:pt>
                <c:pt idx="1221">
                  <c:v>4.13</c:v>
                </c:pt>
                <c:pt idx="1222">
                  <c:v>4.13</c:v>
                </c:pt>
                <c:pt idx="1223">
                  <c:v>4.13</c:v>
                </c:pt>
                <c:pt idx="1224">
                  <c:v>4.13</c:v>
                </c:pt>
                <c:pt idx="1225">
                  <c:v>4.13</c:v>
                </c:pt>
                <c:pt idx="1226">
                  <c:v>4.13</c:v>
                </c:pt>
                <c:pt idx="1227">
                  <c:v>4.13</c:v>
                </c:pt>
                <c:pt idx="1228">
                  <c:v>7.1190063476562502</c:v>
                </c:pt>
                <c:pt idx="1229">
                  <c:v>6.9109970703124999</c:v>
                </c:pt>
                <c:pt idx="1230">
                  <c:v>6.2507080078125004</c:v>
                </c:pt>
                <c:pt idx="1231">
                  <c:v>5.7030346679687502</c:v>
                </c:pt>
                <c:pt idx="1232">
                  <c:v>5.6638964843749999</c:v>
                </c:pt>
                <c:pt idx="1233">
                  <c:v>5.3851889648437501</c:v>
                </c:pt>
                <c:pt idx="1234">
                  <c:v>4.13</c:v>
                </c:pt>
                <c:pt idx="1235">
                  <c:v>4.13</c:v>
                </c:pt>
                <c:pt idx="1236">
                  <c:v>4.13</c:v>
                </c:pt>
                <c:pt idx="1237">
                  <c:v>4.13</c:v>
                </c:pt>
                <c:pt idx="1238">
                  <c:v>4.13</c:v>
                </c:pt>
                <c:pt idx="1239">
                  <c:v>4.13</c:v>
                </c:pt>
                <c:pt idx="1240">
                  <c:v>4.13</c:v>
                </c:pt>
                <c:pt idx="1241">
                  <c:v>4.13</c:v>
                </c:pt>
                <c:pt idx="1242">
                  <c:v>4.13</c:v>
                </c:pt>
                <c:pt idx="1243">
                  <c:v>4.13</c:v>
                </c:pt>
                <c:pt idx="1244">
                  <c:v>4.13</c:v>
                </c:pt>
                <c:pt idx="1245">
                  <c:v>4.13</c:v>
                </c:pt>
                <c:pt idx="1246">
                  <c:v>5.3855454101562499</c:v>
                </c:pt>
                <c:pt idx="1247">
                  <c:v>6.39013671875</c:v>
                </c:pt>
                <c:pt idx="1248">
                  <c:v>6.2065488281250003</c:v>
                </c:pt>
                <c:pt idx="1249">
                  <c:v>5.7984975585937502</c:v>
                </c:pt>
                <c:pt idx="1250">
                  <c:v>5.7686694335937503</c:v>
                </c:pt>
                <c:pt idx="1251">
                  <c:v>5.4622895507812501</c:v>
                </c:pt>
                <c:pt idx="1252">
                  <c:v>5.55573828125</c:v>
                </c:pt>
                <c:pt idx="1253">
                  <c:v>5.2355473632812499</c:v>
                </c:pt>
                <c:pt idx="1254">
                  <c:v>4.13</c:v>
                </c:pt>
                <c:pt idx="1255">
                  <c:v>4.13</c:v>
                </c:pt>
                <c:pt idx="1256">
                  <c:v>4.13</c:v>
                </c:pt>
                <c:pt idx="1257">
                  <c:v>4.13</c:v>
                </c:pt>
                <c:pt idx="1258">
                  <c:v>4.13</c:v>
                </c:pt>
                <c:pt idx="1259">
                  <c:v>4.13</c:v>
                </c:pt>
                <c:pt idx="1260">
                  <c:v>4.13</c:v>
                </c:pt>
                <c:pt idx="1261">
                  <c:v>4.13</c:v>
                </c:pt>
                <c:pt idx="1262">
                  <c:v>4.13</c:v>
                </c:pt>
                <c:pt idx="1263">
                  <c:v>4.13</c:v>
                </c:pt>
                <c:pt idx="1264">
                  <c:v>4.13</c:v>
                </c:pt>
                <c:pt idx="1265">
                  <c:v>4.13</c:v>
                </c:pt>
                <c:pt idx="1266">
                  <c:v>4.13</c:v>
                </c:pt>
                <c:pt idx="1267">
                  <c:v>4.13</c:v>
                </c:pt>
                <c:pt idx="1268">
                  <c:v>4.13</c:v>
                </c:pt>
                <c:pt idx="1269">
                  <c:v>4.13</c:v>
                </c:pt>
                <c:pt idx="1270">
                  <c:v>4.0853447265625</c:v>
                </c:pt>
                <c:pt idx="1271">
                  <c:v>3.7206298828125002</c:v>
                </c:pt>
                <c:pt idx="1272">
                  <c:v>3.4437426757812499</c:v>
                </c:pt>
                <c:pt idx="1273">
                  <c:v>3.2580998535156249</c:v>
                </c:pt>
                <c:pt idx="1274">
                  <c:v>3.0602795410156252</c:v>
                </c:pt>
                <c:pt idx="1275">
                  <c:v>2.8206086425781249</c:v>
                </c:pt>
                <c:pt idx="1276">
                  <c:v>2.6978049316406252</c:v>
                </c:pt>
                <c:pt idx="1277">
                  <c:v>2.9577124023437502</c:v>
                </c:pt>
                <c:pt idx="1278">
                  <c:v>2.75771240234375</c:v>
                </c:pt>
                <c:pt idx="1279">
                  <c:v>2.5577124023437499</c:v>
                </c:pt>
                <c:pt idx="1280">
                  <c:v>2.3577124023437501</c:v>
                </c:pt>
                <c:pt idx="1281">
                  <c:v>2.1577124023437499</c:v>
                </c:pt>
                <c:pt idx="1282">
                  <c:v>2.0803520507812499</c:v>
                </c:pt>
                <c:pt idx="1283">
                  <c:v>2.0984201660156252</c:v>
                </c:pt>
                <c:pt idx="1284">
                  <c:v>2.19356640625</c:v>
                </c:pt>
                <c:pt idx="1285">
                  <c:v>2.1305029296875002</c:v>
                </c:pt>
                <c:pt idx="1286">
                  <c:v>2.2035810546875001</c:v>
                </c:pt>
                <c:pt idx="1287">
                  <c:v>2.317363037109375</c:v>
                </c:pt>
                <c:pt idx="1288">
                  <c:v>2.4137690429687502</c:v>
                </c:pt>
                <c:pt idx="1289">
                  <c:v>2.5767221679687502</c:v>
                </c:pt>
                <c:pt idx="1290">
                  <c:v>2.7184194335937502</c:v>
                </c:pt>
                <c:pt idx="1291">
                  <c:v>2.6564077148437502</c:v>
                </c:pt>
                <c:pt idx="1292">
                  <c:v>2.6067370605468749</c:v>
                </c:pt>
                <c:pt idx="1293">
                  <c:v>2.5439794921874999</c:v>
                </c:pt>
                <c:pt idx="1294">
                  <c:v>2.5887719726562501</c:v>
                </c:pt>
                <c:pt idx="1295">
                  <c:v>2.5842778320312498</c:v>
                </c:pt>
                <c:pt idx="1296">
                  <c:v>2.5152431640624999</c:v>
                </c:pt>
                <c:pt idx="1297">
                  <c:v>2.4133530273437498</c:v>
                </c:pt>
                <c:pt idx="1298">
                  <c:v>2.3663225097656251</c:v>
                </c:pt>
                <c:pt idx="1299">
                  <c:v>2.3335493164062502</c:v>
                </c:pt>
                <c:pt idx="1300">
                  <c:v>2.3652001953125001</c:v>
                </c:pt>
                <c:pt idx="1301">
                  <c:v>2.4665388183593748</c:v>
                </c:pt>
                <c:pt idx="1302">
                  <c:v>2.571345703125</c:v>
                </c:pt>
                <c:pt idx="1303">
                  <c:v>2.7276083984374999</c:v>
                </c:pt>
                <c:pt idx="1304">
                  <c:v>2.96402001953125</c:v>
                </c:pt>
                <c:pt idx="1305">
                  <c:v>3.1737653808593751</c:v>
                </c:pt>
                <c:pt idx="1306">
                  <c:v>3.2752124023437501</c:v>
                </c:pt>
                <c:pt idx="1307">
                  <c:v>3.2607414550781249</c:v>
                </c:pt>
                <c:pt idx="1308">
                  <c:v>3.6226616210937501</c:v>
                </c:pt>
                <c:pt idx="1309">
                  <c:v>3.5755119628906251</c:v>
                </c:pt>
                <c:pt idx="1310">
                  <c:v>3.5722397460937501</c:v>
                </c:pt>
                <c:pt idx="1311">
                  <c:v>3.6030583496093751</c:v>
                </c:pt>
                <c:pt idx="1312">
                  <c:v>3.5354255371093748</c:v>
                </c:pt>
                <c:pt idx="1313">
                  <c:v>3.4313930664062502</c:v>
                </c:pt>
                <c:pt idx="1314">
                  <c:v>3.3855083007812499</c:v>
                </c:pt>
                <c:pt idx="1315">
                  <c:v>3.3972097167968749</c:v>
                </c:pt>
                <c:pt idx="1316">
                  <c:v>3.407396484375</c:v>
                </c:pt>
                <c:pt idx="1317">
                  <c:v>3.4053137207031252</c:v>
                </c:pt>
                <c:pt idx="1318">
                  <c:v>3.43632958984375</c:v>
                </c:pt>
                <c:pt idx="1319">
                  <c:v>3.50490234375</c:v>
                </c:pt>
                <c:pt idx="1320">
                  <c:v>3.58246923828125</c:v>
                </c:pt>
                <c:pt idx="1321">
                  <c:v>3.6514819335937498</c:v>
                </c:pt>
                <c:pt idx="1322">
                  <c:v>3.6965209960937502</c:v>
                </c:pt>
                <c:pt idx="1323">
                  <c:v>3.7542575683593751</c:v>
                </c:pt>
                <c:pt idx="1324">
                  <c:v>3.8137167968750001</c:v>
                </c:pt>
                <c:pt idx="1325">
                  <c:v>3.8366376953125001</c:v>
                </c:pt>
                <c:pt idx="1326">
                  <c:v>3.79358544921875</c:v>
                </c:pt>
                <c:pt idx="1327">
                  <c:v>3.7254494628906252</c:v>
                </c:pt>
                <c:pt idx="1328">
                  <c:v>3.6785031738281249</c:v>
                </c:pt>
                <c:pt idx="1329">
                  <c:v>3.630896484375</c:v>
                </c:pt>
                <c:pt idx="1330">
                  <c:v>3.5995581054687502</c:v>
                </c:pt>
                <c:pt idx="1331">
                  <c:v>3.5949191894531252</c:v>
                </c:pt>
                <c:pt idx="1332">
                  <c:v>3.5869345703125002</c:v>
                </c:pt>
                <c:pt idx="1333">
                  <c:v>3.7044501953125</c:v>
                </c:pt>
                <c:pt idx="1334">
                  <c:v>3.6799370117187502</c:v>
                </c:pt>
                <c:pt idx="1335">
                  <c:v>3.6347651367187499</c:v>
                </c:pt>
                <c:pt idx="1336">
                  <c:v>3.6506054687499998</c:v>
                </c:pt>
                <c:pt idx="1337">
                  <c:v>3.821400146484375</c:v>
                </c:pt>
                <c:pt idx="1338">
                  <c:v>4.13</c:v>
                </c:pt>
                <c:pt idx="1339">
                  <c:v>4.13</c:v>
                </c:pt>
                <c:pt idx="1340">
                  <c:v>3.93</c:v>
                </c:pt>
                <c:pt idx="1341">
                  <c:v>3.73</c:v>
                </c:pt>
                <c:pt idx="1342">
                  <c:v>3.5808232421874999</c:v>
                </c:pt>
                <c:pt idx="1343">
                  <c:v>3.4567597656250002</c:v>
                </c:pt>
                <c:pt idx="1344">
                  <c:v>3.2599448242187501</c:v>
                </c:pt>
                <c:pt idx="1345">
                  <c:v>3.2399982910156249</c:v>
                </c:pt>
                <c:pt idx="1346">
                  <c:v>3.3462622070312502</c:v>
                </c:pt>
                <c:pt idx="1347">
                  <c:v>3.3226679687499998</c:v>
                </c:pt>
                <c:pt idx="1348">
                  <c:v>3.2951557617187501</c:v>
                </c:pt>
                <c:pt idx="1349">
                  <c:v>3.1987048339843751</c:v>
                </c:pt>
                <c:pt idx="1350">
                  <c:v>3.0879333496093748</c:v>
                </c:pt>
                <c:pt idx="1351">
                  <c:v>3.0419040527343748</c:v>
                </c:pt>
                <c:pt idx="1352">
                  <c:v>2.9973984374999998</c:v>
                </c:pt>
                <c:pt idx="1353">
                  <c:v>2.9662121582031249</c:v>
                </c:pt>
                <c:pt idx="1354">
                  <c:v>2.9457685546875001</c:v>
                </c:pt>
                <c:pt idx="1355">
                  <c:v>2.9102058105468749</c:v>
                </c:pt>
                <c:pt idx="1356">
                  <c:v>2.8681352539062499</c:v>
                </c:pt>
                <c:pt idx="1357">
                  <c:v>2.815174560546875</c:v>
                </c:pt>
                <c:pt idx="1358">
                  <c:v>2.765435302734375</c:v>
                </c:pt>
                <c:pt idx="1359">
                  <c:v>2.7311447753906251</c:v>
                </c:pt>
                <c:pt idx="1360">
                  <c:v>2.690734619140625</c:v>
                </c:pt>
                <c:pt idx="1361">
                  <c:v>2.6729675292968751</c:v>
                </c:pt>
                <c:pt idx="1362">
                  <c:v>2.6519653320312502</c:v>
                </c:pt>
                <c:pt idx="1363">
                  <c:v>2.6168637695312502</c:v>
                </c:pt>
                <c:pt idx="1364">
                  <c:v>2.577061279296875</c:v>
                </c:pt>
                <c:pt idx="1365">
                  <c:v>2.5151511230468748</c:v>
                </c:pt>
                <c:pt idx="1366">
                  <c:v>2.4858486328125</c:v>
                </c:pt>
                <c:pt idx="1367">
                  <c:v>2.5004484863281249</c:v>
                </c:pt>
                <c:pt idx="1368">
                  <c:v>2.5251103515625002</c:v>
                </c:pt>
                <c:pt idx="1369">
                  <c:v>2.3251103515625</c:v>
                </c:pt>
                <c:pt idx="1370">
                  <c:v>2.1251103515624998</c:v>
                </c:pt>
                <c:pt idx="1371">
                  <c:v>1.9251103515625001</c:v>
                </c:pt>
                <c:pt idx="1372">
                  <c:v>1.7751103515625</c:v>
                </c:pt>
                <c:pt idx="1373">
                  <c:v>1.7326188964843749</c:v>
                </c:pt>
                <c:pt idx="1374">
                  <c:v>1.72957958984375</c:v>
                </c:pt>
                <c:pt idx="1375">
                  <c:v>1.7097030029296876</c:v>
                </c:pt>
                <c:pt idx="1376">
                  <c:v>1.7184135742187501</c:v>
                </c:pt>
                <c:pt idx="1377">
                  <c:v>1.730274658203125</c:v>
                </c:pt>
                <c:pt idx="1378">
                  <c:v>1.731317626953125</c:v>
                </c:pt>
                <c:pt idx="1379">
                  <c:v>1.7284113769531251</c:v>
                </c:pt>
                <c:pt idx="1380">
                  <c:v>1.7311873779296876</c:v>
                </c:pt>
                <c:pt idx="1381">
                  <c:v>1.737597900390625</c:v>
                </c:pt>
                <c:pt idx="1382">
                  <c:v>1.7377569580078125</c:v>
                </c:pt>
                <c:pt idx="1383">
                  <c:v>1.7498664550781251</c:v>
                </c:pt>
                <c:pt idx="1384">
                  <c:v>1.7729993896484375</c:v>
                </c:pt>
                <c:pt idx="1385">
                  <c:v>1.7631960449218751</c:v>
                </c:pt>
                <c:pt idx="1386">
                  <c:v>1.7747590332031249</c:v>
                </c:pt>
                <c:pt idx="1387">
                  <c:v>1.7946813964843751</c:v>
                </c:pt>
                <c:pt idx="1388">
                  <c:v>1.8110994873046875</c:v>
                </c:pt>
                <c:pt idx="1389">
                  <c:v>1.8001291503906249</c:v>
                </c:pt>
                <c:pt idx="1390">
                  <c:v>1.8012286376953126</c:v>
                </c:pt>
                <c:pt idx="1391">
                  <c:v>1.7827154541015624</c:v>
                </c:pt>
                <c:pt idx="1392">
                  <c:v>1.7697888183593751</c:v>
                </c:pt>
                <c:pt idx="1393">
                  <c:v>1.7695797119140626</c:v>
                </c:pt>
                <c:pt idx="1394">
                  <c:v>1.7533457031249999</c:v>
                </c:pt>
                <c:pt idx="1395">
                  <c:v>1.7427203369140625</c:v>
                </c:pt>
                <c:pt idx="1396">
                  <c:v>1.7441461181640625</c:v>
                </c:pt>
                <c:pt idx="1397">
                  <c:v>1.7334055175781251</c:v>
                </c:pt>
                <c:pt idx="1398">
                  <c:v>1.7324127197265624</c:v>
                </c:pt>
                <c:pt idx="1399">
                  <c:v>1.7392443847656249</c:v>
                </c:pt>
                <c:pt idx="1400">
                  <c:v>1.6680052490234376</c:v>
                </c:pt>
                <c:pt idx="1401">
                  <c:v>1.677141357421875</c:v>
                </c:pt>
                <c:pt idx="1402">
                  <c:v>1.6707145996093751</c:v>
                </c:pt>
                <c:pt idx="1403">
                  <c:v>1.6780455322265626</c:v>
                </c:pt>
                <c:pt idx="1404">
                  <c:v>1.674016845703125</c:v>
                </c:pt>
                <c:pt idx="1405">
                  <c:v>1.6540402832031249</c:v>
                </c:pt>
                <c:pt idx="1406">
                  <c:v>1.6552216796874999</c:v>
                </c:pt>
                <c:pt idx="1407">
                  <c:v>1.657844482421875</c:v>
                </c:pt>
                <c:pt idx="1408">
                  <c:v>1.65224560546875</c:v>
                </c:pt>
                <c:pt idx="1409">
                  <c:v>1.6502857666015625</c:v>
                </c:pt>
                <c:pt idx="1410">
                  <c:v>1.6475532226562499</c:v>
                </c:pt>
                <c:pt idx="1411">
                  <c:v>1.6519188232421875</c:v>
                </c:pt>
                <c:pt idx="1412">
                  <c:v>1.6388269042968751</c:v>
                </c:pt>
                <c:pt idx="1413">
                  <c:v>1.6083326416015624</c:v>
                </c:pt>
                <c:pt idx="1414">
                  <c:v>1.5548331298828124</c:v>
                </c:pt>
                <c:pt idx="1415">
                  <c:v>1.5286262207031249</c:v>
                </c:pt>
                <c:pt idx="1416">
                  <c:v>1.4889703369140626</c:v>
                </c:pt>
                <c:pt idx="1417">
                  <c:v>1.4778830566406249</c:v>
                </c:pt>
                <c:pt idx="1418">
                  <c:v>1.4693458251953124</c:v>
                </c:pt>
                <c:pt idx="1419">
                  <c:v>1.4553693847656251</c:v>
                </c:pt>
                <c:pt idx="1420">
                  <c:v>1.4357003173828125</c:v>
                </c:pt>
                <c:pt idx="1421">
                  <c:v>1.4139320068359376</c:v>
                </c:pt>
                <c:pt idx="1422">
                  <c:v>1.3952269287109376</c:v>
                </c:pt>
                <c:pt idx="1423">
                  <c:v>1.3930118408203125</c:v>
                </c:pt>
                <c:pt idx="1424">
                  <c:v>1.3718275146484376</c:v>
                </c:pt>
                <c:pt idx="1425">
                  <c:v>1.3573419189453124</c:v>
                </c:pt>
                <c:pt idx="1426">
                  <c:v>1.35231982421875</c:v>
                </c:pt>
                <c:pt idx="1427">
                  <c:v>1.3458485107421876</c:v>
                </c:pt>
                <c:pt idx="1428">
                  <c:v>1.3209815673828125</c:v>
                </c:pt>
                <c:pt idx="1429">
                  <c:v>1.2956585693359375</c:v>
                </c:pt>
                <c:pt idx="1430">
                  <c:v>1.2680574951171875</c:v>
                </c:pt>
                <c:pt idx="1431">
                  <c:v>1.141531982421875</c:v>
                </c:pt>
                <c:pt idx="1432">
                  <c:v>1.0936302490234375</c:v>
                </c:pt>
                <c:pt idx="1433">
                  <c:v>1.064505615234375</c:v>
                </c:pt>
                <c:pt idx="1434">
                  <c:v>1.0493386230468751</c:v>
                </c:pt>
                <c:pt idx="1435">
                  <c:v>1.0157564697265624</c:v>
                </c:pt>
                <c:pt idx="1436">
                  <c:v>0.95439630126953123</c:v>
                </c:pt>
                <c:pt idx="1437">
                  <c:v>0.92711621093749996</c:v>
                </c:pt>
                <c:pt idx="1438">
                  <c:v>0.90584606933593748</c:v>
                </c:pt>
                <c:pt idx="1439">
                  <c:v>0.89177264404296874</c:v>
                </c:pt>
                <c:pt idx="1440">
                  <c:v>0.8903947143554688</c:v>
                </c:pt>
                <c:pt idx="1441">
                  <c:v>0.87537719726562502</c:v>
                </c:pt>
                <c:pt idx="1442">
                  <c:v>0.86386230468750003</c:v>
                </c:pt>
                <c:pt idx="1443">
                  <c:v>0.86517700195312497</c:v>
                </c:pt>
                <c:pt idx="1444">
                  <c:v>0.85237713623046873</c:v>
                </c:pt>
                <c:pt idx="1445">
                  <c:v>0.8345203247070313</c:v>
                </c:pt>
                <c:pt idx="1446">
                  <c:v>0.83492724609375002</c:v>
                </c:pt>
                <c:pt idx="1447">
                  <c:v>0.82942028808593748</c:v>
                </c:pt>
                <c:pt idx="1448">
                  <c:v>0.81316961669921872</c:v>
                </c:pt>
                <c:pt idx="1449">
                  <c:v>0.79760778808593746</c:v>
                </c:pt>
                <c:pt idx="1450">
                  <c:v>0.78552172851562496</c:v>
                </c:pt>
                <c:pt idx="1451">
                  <c:v>0.75912115478515629</c:v>
                </c:pt>
                <c:pt idx="1452">
                  <c:v>0.74959460449218751</c:v>
                </c:pt>
                <c:pt idx="1453">
                  <c:v>0.73599999999999999</c:v>
                </c:pt>
                <c:pt idx="1454">
                  <c:v>0.73599999999999999</c:v>
                </c:pt>
                <c:pt idx="1455">
                  <c:v>0.73599999999999999</c:v>
                </c:pt>
                <c:pt idx="1456">
                  <c:v>0.73599999999999999</c:v>
                </c:pt>
                <c:pt idx="1457">
                  <c:v>0.73599999999999999</c:v>
                </c:pt>
                <c:pt idx="1458">
                  <c:v>0.73599999999999999</c:v>
                </c:pt>
                <c:pt idx="1459">
                  <c:v>0.73599999999999999</c:v>
                </c:pt>
                <c:pt idx="1460">
                  <c:v>0.73599999999999999</c:v>
                </c:pt>
                <c:pt idx="1461">
                  <c:v>0.76217065429687503</c:v>
                </c:pt>
                <c:pt idx="1462">
                  <c:v>0.77025946044921878</c:v>
                </c:pt>
                <c:pt idx="1463">
                  <c:v>0.80526647949218755</c:v>
                </c:pt>
                <c:pt idx="1464">
                  <c:v>0.83505236816406248</c:v>
                </c:pt>
                <c:pt idx="1465">
                  <c:v>0.84460577392578129</c:v>
                </c:pt>
                <c:pt idx="1466">
                  <c:v>0.86124621582031247</c:v>
                </c:pt>
                <c:pt idx="1467">
                  <c:v>0.80729687500000002</c:v>
                </c:pt>
                <c:pt idx="1468">
                  <c:v>0.79210888671875002</c:v>
                </c:pt>
                <c:pt idx="1469">
                  <c:v>0.81070690917968746</c:v>
                </c:pt>
                <c:pt idx="1470">
                  <c:v>0.82621667480468752</c:v>
                </c:pt>
                <c:pt idx="1471">
                  <c:v>0.82506524658203129</c:v>
                </c:pt>
                <c:pt idx="1472">
                  <c:v>0.82733215332031251</c:v>
                </c:pt>
                <c:pt idx="1473">
                  <c:v>0.84825219726562495</c:v>
                </c:pt>
                <c:pt idx="1474">
                  <c:v>0.87444476318359377</c:v>
                </c:pt>
                <c:pt idx="1475">
                  <c:v>0.88507934570312496</c:v>
                </c:pt>
                <c:pt idx="1476">
                  <c:v>0.90099633789062505</c:v>
                </c:pt>
                <c:pt idx="1477">
                  <c:v>0.91311828613281254</c:v>
                </c:pt>
                <c:pt idx="1478">
                  <c:v>0.95782879638671869</c:v>
                </c:pt>
                <c:pt idx="1479">
                  <c:v>0.97692547607421876</c:v>
                </c:pt>
                <c:pt idx="1480">
                  <c:v>0.97377996826171875</c:v>
                </c:pt>
                <c:pt idx="1481">
                  <c:v>0.996396728515625</c:v>
                </c:pt>
                <c:pt idx="1482">
                  <c:v>0.95788269042968754</c:v>
                </c:pt>
                <c:pt idx="1483">
                  <c:v>0.87436712646484371</c:v>
                </c:pt>
                <c:pt idx="1484">
                  <c:v>0.952000732421875</c:v>
                </c:pt>
                <c:pt idx="1485">
                  <c:v>0.97717651367187497</c:v>
                </c:pt>
                <c:pt idx="1486">
                  <c:v>0.96047216796875001</c:v>
                </c:pt>
                <c:pt idx="1487">
                  <c:v>0.94209729003906251</c:v>
                </c:pt>
                <c:pt idx="1488">
                  <c:v>0.9384967041015625</c:v>
                </c:pt>
                <c:pt idx="1489">
                  <c:v>0.8663839721679687</c:v>
                </c:pt>
                <c:pt idx="1490">
                  <c:v>0.91854504394531244</c:v>
                </c:pt>
                <c:pt idx="1491">
                  <c:v>0.8872067260742188</c:v>
                </c:pt>
                <c:pt idx="1492">
                  <c:v>0.87806347656249994</c:v>
                </c:pt>
                <c:pt idx="1493">
                  <c:v>0.89554309082031247</c:v>
                </c:pt>
                <c:pt idx="1494">
                  <c:v>0.92295410156250002</c:v>
                </c:pt>
                <c:pt idx="1495">
                  <c:v>0.93275952148437502</c:v>
                </c:pt>
                <c:pt idx="1496">
                  <c:v>0.91559997558593753</c:v>
                </c:pt>
                <c:pt idx="1497">
                  <c:v>0.89170306396484378</c:v>
                </c:pt>
                <c:pt idx="1498">
                  <c:v>3.1923142089843748</c:v>
                </c:pt>
                <c:pt idx="1499">
                  <c:v>2.2346198730468751</c:v>
                </c:pt>
                <c:pt idx="1500">
                  <c:v>1.6797738037109375</c:v>
                </c:pt>
                <c:pt idx="1501">
                  <c:v>4.13</c:v>
                </c:pt>
                <c:pt idx="1502">
                  <c:v>11.9218681640625</c:v>
                </c:pt>
                <c:pt idx="1503">
                  <c:v>13.733484375</c:v>
                </c:pt>
                <c:pt idx="1504">
                  <c:v>8.8936191406250007</c:v>
                </c:pt>
                <c:pt idx="1505">
                  <c:v>7.3192578125000001</c:v>
                </c:pt>
                <c:pt idx="1506">
                  <c:v>5.9415732421875003</c:v>
                </c:pt>
                <c:pt idx="1507">
                  <c:v>7.1525537109375001</c:v>
                </c:pt>
                <c:pt idx="1508">
                  <c:v>10.42521484375</c:v>
                </c:pt>
                <c:pt idx="1509">
                  <c:v>10.819219726562499</c:v>
                </c:pt>
                <c:pt idx="1510">
                  <c:v>7.012546875</c:v>
                </c:pt>
                <c:pt idx="1511">
                  <c:v>6.0216328125</c:v>
                </c:pt>
                <c:pt idx="1512">
                  <c:v>5.4959394531249997</c:v>
                </c:pt>
                <c:pt idx="1513">
                  <c:v>4.13</c:v>
                </c:pt>
                <c:pt idx="1514">
                  <c:v>4.13</c:v>
                </c:pt>
                <c:pt idx="1515">
                  <c:v>4.13</c:v>
                </c:pt>
                <c:pt idx="1516">
                  <c:v>4.13</c:v>
                </c:pt>
                <c:pt idx="1517">
                  <c:v>4.13</c:v>
                </c:pt>
                <c:pt idx="1518">
                  <c:v>4.13</c:v>
                </c:pt>
                <c:pt idx="1519">
                  <c:v>4.13</c:v>
                </c:pt>
                <c:pt idx="1520">
                  <c:v>4.13</c:v>
                </c:pt>
                <c:pt idx="1521">
                  <c:v>4.13</c:v>
                </c:pt>
                <c:pt idx="1522">
                  <c:v>6.8734614257812501</c:v>
                </c:pt>
                <c:pt idx="1523">
                  <c:v>5.9847851562500001</c:v>
                </c:pt>
                <c:pt idx="1524">
                  <c:v>5.3523310546875003</c:v>
                </c:pt>
                <c:pt idx="1525">
                  <c:v>4.13</c:v>
                </c:pt>
                <c:pt idx="1526">
                  <c:v>4.13</c:v>
                </c:pt>
                <c:pt idx="1527">
                  <c:v>4.13</c:v>
                </c:pt>
                <c:pt idx="1528">
                  <c:v>4.13</c:v>
                </c:pt>
                <c:pt idx="1529">
                  <c:v>4.13</c:v>
                </c:pt>
                <c:pt idx="1530">
                  <c:v>4.13</c:v>
                </c:pt>
                <c:pt idx="1531">
                  <c:v>4.13</c:v>
                </c:pt>
                <c:pt idx="1532">
                  <c:v>4.13</c:v>
                </c:pt>
                <c:pt idx="1533">
                  <c:v>4.13</c:v>
                </c:pt>
                <c:pt idx="1534">
                  <c:v>4.13</c:v>
                </c:pt>
                <c:pt idx="1535">
                  <c:v>4.13</c:v>
                </c:pt>
                <c:pt idx="1536">
                  <c:v>4.13</c:v>
                </c:pt>
                <c:pt idx="1537">
                  <c:v>4.13</c:v>
                </c:pt>
                <c:pt idx="1538">
                  <c:v>4.13</c:v>
                </c:pt>
                <c:pt idx="1539">
                  <c:v>4.13</c:v>
                </c:pt>
                <c:pt idx="1540">
                  <c:v>4.13</c:v>
                </c:pt>
                <c:pt idx="1541">
                  <c:v>4.13</c:v>
                </c:pt>
                <c:pt idx="1542">
                  <c:v>4.13</c:v>
                </c:pt>
                <c:pt idx="1543">
                  <c:v>4.13</c:v>
                </c:pt>
                <c:pt idx="1544">
                  <c:v>4.13</c:v>
                </c:pt>
                <c:pt idx="1545">
                  <c:v>4.13</c:v>
                </c:pt>
                <c:pt idx="1546">
                  <c:v>4.13</c:v>
                </c:pt>
                <c:pt idx="1547">
                  <c:v>4.13</c:v>
                </c:pt>
                <c:pt idx="1548">
                  <c:v>4.13</c:v>
                </c:pt>
                <c:pt idx="1549">
                  <c:v>8.3533828124999996</c:v>
                </c:pt>
                <c:pt idx="1550">
                  <c:v>13.907322265625</c:v>
                </c:pt>
                <c:pt idx="1551">
                  <c:v>10.212189453124999</c:v>
                </c:pt>
                <c:pt idx="1552">
                  <c:v>7.4813857421875003</c:v>
                </c:pt>
                <c:pt idx="1553">
                  <c:v>5.7289980468749997</c:v>
                </c:pt>
                <c:pt idx="1554">
                  <c:v>5.1996528320312496</c:v>
                </c:pt>
                <c:pt idx="1555">
                  <c:v>4.95435888671875</c:v>
                </c:pt>
                <c:pt idx="1556">
                  <c:v>4.7852031249999998</c:v>
                </c:pt>
                <c:pt idx="1557">
                  <c:v>4.13</c:v>
                </c:pt>
                <c:pt idx="1558">
                  <c:v>4.1507685546874997</c:v>
                </c:pt>
                <c:pt idx="1559">
                  <c:v>4.13</c:v>
                </c:pt>
                <c:pt idx="1560">
                  <c:v>4.13</c:v>
                </c:pt>
                <c:pt idx="1561">
                  <c:v>4.13</c:v>
                </c:pt>
                <c:pt idx="1562">
                  <c:v>4.13</c:v>
                </c:pt>
                <c:pt idx="1563">
                  <c:v>4.13</c:v>
                </c:pt>
                <c:pt idx="1564">
                  <c:v>4.13</c:v>
                </c:pt>
                <c:pt idx="1565">
                  <c:v>4.13</c:v>
                </c:pt>
                <c:pt idx="1566">
                  <c:v>4.6221840820312501</c:v>
                </c:pt>
                <c:pt idx="1567">
                  <c:v>26.052185546874998</c:v>
                </c:pt>
                <c:pt idx="1568">
                  <c:v>22.126705078124999</c:v>
                </c:pt>
                <c:pt idx="1569">
                  <c:v>27.215160156250001</c:v>
                </c:pt>
                <c:pt idx="1570">
                  <c:v>22.7346875</c:v>
                </c:pt>
                <c:pt idx="1571">
                  <c:v>29.1310859375</c:v>
                </c:pt>
                <c:pt idx="1572">
                  <c:v>19.255974609374999</c:v>
                </c:pt>
                <c:pt idx="1573">
                  <c:v>13.359144531249999</c:v>
                </c:pt>
                <c:pt idx="1574">
                  <c:v>10.1056171875</c:v>
                </c:pt>
                <c:pt idx="1575">
                  <c:v>8.3215644531249993</c:v>
                </c:pt>
                <c:pt idx="1576">
                  <c:v>7.2348847656249999</c:v>
                </c:pt>
                <c:pt idx="1577">
                  <c:v>6.4213173828125001</c:v>
                </c:pt>
                <c:pt idx="1578">
                  <c:v>5.7427167968750004</c:v>
                </c:pt>
                <c:pt idx="1579">
                  <c:v>5.1759072265624999</c:v>
                </c:pt>
                <c:pt idx="1580">
                  <c:v>4.7080058593749996</c:v>
                </c:pt>
                <c:pt idx="1581">
                  <c:v>4.5757885742187501</c:v>
                </c:pt>
                <c:pt idx="1582">
                  <c:v>4.4999951171874999</c:v>
                </c:pt>
                <c:pt idx="1583">
                  <c:v>4.4775468749999998</c:v>
                </c:pt>
                <c:pt idx="1584">
                  <c:v>4.5324453125000002</c:v>
                </c:pt>
                <c:pt idx="1585">
                  <c:v>4.422755859375</c:v>
                </c:pt>
                <c:pt idx="1586">
                  <c:v>4.3529624023437501</c:v>
                </c:pt>
                <c:pt idx="1587">
                  <c:v>4.3036171875000004</c:v>
                </c:pt>
                <c:pt idx="1588">
                  <c:v>4.2584965820312499</c:v>
                </c:pt>
                <c:pt idx="1589">
                  <c:v>4.2193759765624996</c:v>
                </c:pt>
                <c:pt idx="1590">
                  <c:v>4.13</c:v>
                </c:pt>
                <c:pt idx="1591">
                  <c:v>4.13</c:v>
                </c:pt>
                <c:pt idx="1592">
                  <c:v>4.1279101562499996</c:v>
                </c:pt>
                <c:pt idx="1593">
                  <c:v>4.1124619140625001</c:v>
                </c:pt>
                <c:pt idx="1594">
                  <c:v>4.0867893066406253</c:v>
                </c:pt>
                <c:pt idx="1595">
                  <c:v>4.0867893066406253</c:v>
                </c:pt>
                <c:pt idx="1596">
                  <c:v>4.0825651855468754</c:v>
                </c:pt>
                <c:pt idx="1597">
                  <c:v>4.0571166992187502</c:v>
                </c:pt>
                <c:pt idx="1598">
                  <c:v>4.0386684570312497</c:v>
                </c:pt>
                <c:pt idx="1599">
                  <c:v>4.13</c:v>
                </c:pt>
                <c:pt idx="1600">
                  <c:v>4.13</c:v>
                </c:pt>
                <c:pt idx="1601">
                  <c:v>4.13</c:v>
                </c:pt>
                <c:pt idx="1602">
                  <c:v>4.13</c:v>
                </c:pt>
                <c:pt idx="1603">
                  <c:v>4.13</c:v>
                </c:pt>
                <c:pt idx="1604">
                  <c:v>4.13</c:v>
                </c:pt>
                <c:pt idx="1605">
                  <c:v>4.13</c:v>
                </c:pt>
                <c:pt idx="1606">
                  <c:v>4.13</c:v>
                </c:pt>
                <c:pt idx="1607">
                  <c:v>4.13</c:v>
                </c:pt>
                <c:pt idx="1608">
                  <c:v>4.13</c:v>
                </c:pt>
                <c:pt idx="1609">
                  <c:v>4.13</c:v>
                </c:pt>
                <c:pt idx="1610">
                  <c:v>4.13</c:v>
                </c:pt>
                <c:pt idx="1611">
                  <c:v>4.13</c:v>
                </c:pt>
                <c:pt idx="1612">
                  <c:v>9.9637587890624992</c:v>
                </c:pt>
                <c:pt idx="1613">
                  <c:v>11.504871093749999</c:v>
                </c:pt>
                <c:pt idx="1614">
                  <c:v>7.6933540039062498</c:v>
                </c:pt>
                <c:pt idx="1615">
                  <c:v>6.14975390625</c:v>
                </c:pt>
                <c:pt idx="1616">
                  <c:v>5.6158588867187502</c:v>
                </c:pt>
                <c:pt idx="1617">
                  <c:v>5.4355996093750001</c:v>
                </c:pt>
                <c:pt idx="1618">
                  <c:v>5.5798242187499998</c:v>
                </c:pt>
                <c:pt idx="1619">
                  <c:v>5.5049101562500002</c:v>
                </c:pt>
                <c:pt idx="1620">
                  <c:v>5.3134443359374997</c:v>
                </c:pt>
                <c:pt idx="1621">
                  <c:v>5.1789785156250003</c:v>
                </c:pt>
                <c:pt idx="1622">
                  <c:v>5.224892578125</c:v>
                </c:pt>
                <c:pt idx="1623">
                  <c:v>6.3859433593750001</c:v>
                </c:pt>
                <c:pt idx="1624">
                  <c:v>5.8174975585937503</c:v>
                </c:pt>
                <c:pt idx="1625">
                  <c:v>5.5223242187499997</c:v>
                </c:pt>
                <c:pt idx="1626">
                  <c:v>5.4703071289062501</c:v>
                </c:pt>
                <c:pt idx="1627">
                  <c:v>5.9536347656249999</c:v>
                </c:pt>
                <c:pt idx="1628">
                  <c:v>5.3997382812500003</c:v>
                </c:pt>
                <c:pt idx="1629">
                  <c:v>5.8773916015624996</c:v>
                </c:pt>
                <c:pt idx="1630">
                  <c:v>6.5054135742187498</c:v>
                </c:pt>
                <c:pt idx="1631">
                  <c:v>6.1483027343750001</c:v>
                </c:pt>
                <c:pt idx="1632">
                  <c:v>5.8280859375</c:v>
                </c:pt>
                <c:pt idx="1633">
                  <c:v>5.5419052734375001</c:v>
                </c:pt>
                <c:pt idx="1634">
                  <c:v>5.3405488281249998</c:v>
                </c:pt>
                <c:pt idx="1635">
                  <c:v>5.2071235351562501</c:v>
                </c:pt>
                <c:pt idx="1636">
                  <c:v>5.5579340820312497</c:v>
                </c:pt>
                <c:pt idx="1637">
                  <c:v>6.2838369140625003</c:v>
                </c:pt>
                <c:pt idx="1638">
                  <c:v>9.5911708984375004</c:v>
                </c:pt>
                <c:pt idx="1639">
                  <c:v>14.982017578124999</c:v>
                </c:pt>
                <c:pt idx="1640">
                  <c:v>25.442164062500002</c:v>
                </c:pt>
                <c:pt idx="1641">
                  <c:v>39.051570312499997</c:v>
                </c:pt>
                <c:pt idx="1642">
                  <c:v>23.946695312500001</c:v>
                </c:pt>
                <c:pt idx="1643">
                  <c:v>23.399488281250001</c:v>
                </c:pt>
                <c:pt idx="1644">
                  <c:v>19.017250000000001</c:v>
                </c:pt>
                <c:pt idx="1645">
                  <c:v>12.638111328124999</c:v>
                </c:pt>
                <c:pt idx="1646">
                  <c:v>9.6560820312499995</c:v>
                </c:pt>
                <c:pt idx="1647">
                  <c:v>7.9309140625000003</c:v>
                </c:pt>
                <c:pt idx="1648">
                  <c:v>6.77706494140625</c:v>
                </c:pt>
                <c:pt idx="1649">
                  <c:v>5.9081777343750002</c:v>
                </c:pt>
                <c:pt idx="1650">
                  <c:v>5.5255947265624998</c:v>
                </c:pt>
                <c:pt idx="1651">
                  <c:v>5.5749794921875004</c:v>
                </c:pt>
                <c:pt idx="1652">
                  <c:v>5.3577470703124996</c:v>
                </c:pt>
                <c:pt idx="1653">
                  <c:v>6.0202255859375002</c:v>
                </c:pt>
                <c:pt idx="1654">
                  <c:v>5.8180180664062497</c:v>
                </c:pt>
                <c:pt idx="1655">
                  <c:v>5.6625322265625</c:v>
                </c:pt>
                <c:pt idx="1656">
                  <c:v>5.58725390625</c:v>
                </c:pt>
                <c:pt idx="1657">
                  <c:v>5.5965805664062502</c:v>
                </c:pt>
                <c:pt idx="1658">
                  <c:v>4.13</c:v>
                </c:pt>
                <c:pt idx="1659">
                  <c:v>4.13</c:v>
                </c:pt>
                <c:pt idx="1660">
                  <c:v>4.13</c:v>
                </c:pt>
                <c:pt idx="1661">
                  <c:v>4.13</c:v>
                </c:pt>
                <c:pt idx="1662">
                  <c:v>4.13</c:v>
                </c:pt>
                <c:pt idx="1663">
                  <c:v>4.13</c:v>
                </c:pt>
                <c:pt idx="1664">
                  <c:v>4.13</c:v>
                </c:pt>
                <c:pt idx="1665">
                  <c:v>4.13</c:v>
                </c:pt>
                <c:pt idx="1666">
                  <c:v>4.13</c:v>
                </c:pt>
                <c:pt idx="1667">
                  <c:v>4.13</c:v>
                </c:pt>
                <c:pt idx="1668">
                  <c:v>4.13</c:v>
                </c:pt>
                <c:pt idx="1669">
                  <c:v>4.13</c:v>
                </c:pt>
                <c:pt idx="1670">
                  <c:v>4.13</c:v>
                </c:pt>
                <c:pt idx="1671">
                  <c:v>3.9876203613281249</c:v>
                </c:pt>
                <c:pt idx="1672">
                  <c:v>3.813757568359375</c:v>
                </c:pt>
                <c:pt idx="1673">
                  <c:v>4.1256513671875004</c:v>
                </c:pt>
                <c:pt idx="1674">
                  <c:v>4.13</c:v>
                </c:pt>
                <c:pt idx="1675">
                  <c:v>4.13</c:v>
                </c:pt>
                <c:pt idx="1676">
                  <c:v>4.13</c:v>
                </c:pt>
                <c:pt idx="1677">
                  <c:v>4.13</c:v>
                </c:pt>
                <c:pt idx="1678">
                  <c:v>4.13</c:v>
                </c:pt>
                <c:pt idx="1679">
                  <c:v>4.13</c:v>
                </c:pt>
                <c:pt idx="1680">
                  <c:v>4.13</c:v>
                </c:pt>
                <c:pt idx="1681">
                  <c:v>4.13</c:v>
                </c:pt>
                <c:pt idx="1682">
                  <c:v>4.13</c:v>
                </c:pt>
                <c:pt idx="1683">
                  <c:v>4.13</c:v>
                </c:pt>
                <c:pt idx="1684">
                  <c:v>4.13</c:v>
                </c:pt>
                <c:pt idx="1685">
                  <c:v>4.13</c:v>
                </c:pt>
                <c:pt idx="1686">
                  <c:v>4.13</c:v>
                </c:pt>
                <c:pt idx="1687">
                  <c:v>4.13</c:v>
                </c:pt>
                <c:pt idx="1688">
                  <c:v>4.13</c:v>
                </c:pt>
                <c:pt idx="1689">
                  <c:v>4.13</c:v>
                </c:pt>
                <c:pt idx="1690">
                  <c:v>4.13</c:v>
                </c:pt>
                <c:pt idx="1691">
                  <c:v>4.13</c:v>
                </c:pt>
                <c:pt idx="1692">
                  <c:v>4.13</c:v>
                </c:pt>
                <c:pt idx="1693">
                  <c:v>4.13</c:v>
                </c:pt>
                <c:pt idx="1694">
                  <c:v>4.13</c:v>
                </c:pt>
                <c:pt idx="1695">
                  <c:v>4.13</c:v>
                </c:pt>
                <c:pt idx="1696">
                  <c:v>4.13</c:v>
                </c:pt>
                <c:pt idx="1697">
                  <c:v>4.13</c:v>
                </c:pt>
                <c:pt idx="1698">
                  <c:v>4.13</c:v>
                </c:pt>
                <c:pt idx="1699">
                  <c:v>4.7489541015625001</c:v>
                </c:pt>
                <c:pt idx="1700">
                  <c:v>4.6764604492187498</c:v>
                </c:pt>
                <c:pt idx="1701">
                  <c:v>4.5351274414062503</c:v>
                </c:pt>
                <c:pt idx="1702">
                  <c:v>4.13</c:v>
                </c:pt>
                <c:pt idx="1703">
                  <c:v>6.1210849609375</c:v>
                </c:pt>
                <c:pt idx="1704">
                  <c:v>6.6657685546875003</c:v>
                </c:pt>
                <c:pt idx="1705">
                  <c:v>6.9909423828125004</c:v>
                </c:pt>
                <c:pt idx="1706">
                  <c:v>7.4354580078124997</c:v>
                </c:pt>
                <c:pt idx="1707">
                  <c:v>7.0421542968750002</c:v>
                </c:pt>
                <c:pt idx="1708">
                  <c:v>6.5516884765625001</c:v>
                </c:pt>
                <c:pt idx="1709">
                  <c:v>6.1235498046875003</c:v>
                </c:pt>
                <c:pt idx="1710">
                  <c:v>5.9240859375000001</c:v>
                </c:pt>
                <c:pt idx="1711">
                  <c:v>5.4693017578124996</c:v>
                </c:pt>
                <c:pt idx="1712">
                  <c:v>5.65849072265625</c:v>
                </c:pt>
                <c:pt idx="1713">
                  <c:v>5.7478134765625004</c:v>
                </c:pt>
                <c:pt idx="1714">
                  <c:v>5.6601035156249999</c:v>
                </c:pt>
                <c:pt idx="1715">
                  <c:v>5.3085336914062502</c:v>
                </c:pt>
                <c:pt idx="1716">
                  <c:v>5.4469746093750002</c:v>
                </c:pt>
                <c:pt idx="1717">
                  <c:v>5.7078666992187497</c:v>
                </c:pt>
                <c:pt idx="1718">
                  <c:v>5.453216796875</c:v>
                </c:pt>
                <c:pt idx="1719">
                  <c:v>5.1940942382812496</c:v>
                </c:pt>
                <c:pt idx="1720">
                  <c:v>4.13</c:v>
                </c:pt>
                <c:pt idx="1721">
                  <c:v>4.13</c:v>
                </c:pt>
                <c:pt idx="1722">
                  <c:v>4.13</c:v>
                </c:pt>
                <c:pt idx="1723">
                  <c:v>4.13</c:v>
                </c:pt>
                <c:pt idx="1724">
                  <c:v>4.13</c:v>
                </c:pt>
                <c:pt idx="1725">
                  <c:v>3.9072094726562501</c:v>
                </c:pt>
                <c:pt idx="1726">
                  <c:v>3.8492385253906249</c:v>
                </c:pt>
                <c:pt idx="1727">
                  <c:v>3.85157568359375</c:v>
                </c:pt>
                <c:pt idx="1728">
                  <c:v>3.8777590332031249</c:v>
                </c:pt>
                <c:pt idx="1729">
                  <c:v>3.8121528320312499</c:v>
                </c:pt>
                <c:pt idx="1730">
                  <c:v>3.7352285156249998</c:v>
                </c:pt>
                <c:pt idx="1731">
                  <c:v>3.6625512695312499</c:v>
                </c:pt>
                <c:pt idx="1732">
                  <c:v>3.5973220214843749</c:v>
                </c:pt>
                <c:pt idx="1733">
                  <c:v>3.5342412109375001</c:v>
                </c:pt>
                <c:pt idx="1734">
                  <c:v>3.3342412109374999</c:v>
                </c:pt>
                <c:pt idx="1735">
                  <c:v>3.24732763671875</c:v>
                </c:pt>
                <c:pt idx="1736">
                  <c:v>3.1914182128906252</c:v>
                </c:pt>
                <c:pt idx="1737">
                  <c:v>3.1312187499999999</c:v>
                </c:pt>
                <c:pt idx="1738">
                  <c:v>3.06892822265625</c:v>
                </c:pt>
                <c:pt idx="1739">
                  <c:v>3.00771240234375</c:v>
                </c:pt>
                <c:pt idx="1740">
                  <c:v>2.9423181152343751</c:v>
                </c:pt>
                <c:pt idx="1741">
                  <c:v>3.2074514160156249</c:v>
                </c:pt>
                <c:pt idx="1742">
                  <c:v>3.971647216796875</c:v>
                </c:pt>
                <c:pt idx="1743">
                  <c:v>4.13</c:v>
                </c:pt>
                <c:pt idx="1744">
                  <c:v>3.93</c:v>
                </c:pt>
                <c:pt idx="1745">
                  <c:v>3.73</c:v>
                </c:pt>
                <c:pt idx="1746">
                  <c:v>3.53</c:v>
                </c:pt>
                <c:pt idx="1747">
                  <c:v>3.33</c:v>
                </c:pt>
                <c:pt idx="1748">
                  <c:v>3.13</c:v>
                </c:pt>
                <c:pt idx="1749">
                  <c:v>2.9523137207031249</c:v>
                </c:pt>
                <c:pt idx="1750">
                  <c:v>2.8826699218749998</c:v>
                </c:pt>
                <c:pt idx="1751">
                  <c:v>2.82859375</c:v>
                </c:pt>
                <c:pt idx="1752">
                  <c:v>2.7844995117187499</c:v>
                </c:pt>
                <c:pt idx="1753">
                  <c:v>2.737330810546875</c:v>
                </c:pt>
                <c:pt idx="1754">
                  <c:v>2.6793115234374998</c:v>
                </c:pt>
                <c:pt idx="1755">
                  <c:v>2.6258027343750001</c:v>
                </c:pt>
                <c:pt idx="1756">
                  <c:v>2.5602148437499999</c:v>
                </c:pt>
                <c:pt idx="1757">
                  <c:v>2.5054440917968752</c:v>
                </c:pt>
                <c:pt idx="1758">
                  <c:v>2.454072998046875</c:v>
                </c:pt>
                <c:pt idx="1759">
                  <c:v>2.3971914062500002</c:v>
                </c:pt>
                <c:pt idx="1760">
                  <c:v>2.343017578125</c:v>
                </c:pt>
                <c:pt idx="1761">
                  <c:v>2.2989477539062499</c:v>
                </c:pt>
                <c:pt idx="1762">
                  <c:v>2.245322265625</c:v>
                </c:pt>
                <c:pt idx="1763">
                  <c:v>2.1959768066406249</c:v>
                </c:pt>
                <c:pt idx="1764">
                  <c:v>2.1577314453124998</c:v>
                </c:pt>
                <c:pt idx="1765">
                  <c:v>2.1124870605468749</c:v>
                </c:pt>
                <c:pt idx="1766">
                  <c:v>2.129797607421875</c:v>
                </c:pt>
                <c:pt idx="1767">
                  <c:v>2.135255859375</c:v>
                </c:pt>
                <c:pt idx="1768">
                  <c:v>2.1499985351562501</c:v>
                </c:pt>
                <c:pt idx="1769">
                  <c:v>2.1580913085937499</c:v>
                </c:pt>
                <c:pt idx="1770">
                  <c:v>2.1532980957031249</c:v>
                </c:pt>
                <c:pt idx="1771">
                  <c:v>2.1599584960937501</c:v>
                </c:pt>
                <c:pt idx="1772">
                  <c:v>2.1654060058593751</c:v>
                </c:pt>
                <c:pt idx="1773">
                  <c:v>2.1645766601562499</c:v>
                </c:pt>
                <c:pt idx="1774">
                  <c:v>2.1643627929687499</c:v>
                </c:pt>
                <c:pt idx="1775">
                  <c:v>2.1622827148437498</c:v>
                </c:pt>
                <c:pt idx="1776">
                  <c:v>2.1664501953125002</c:v>
                </c:pt>
                <c:pt idx="1777">
                  <c:v>2.1564472656250002</c:v>
                </c:pt>
                <c:pt idx="1778">
                  <c:v>2.1339445800781252</c:v>
                </c:pt>
                <c:pt idx="1779">
                  <c:v>2.0964189453125002</c:v>
                </c:pt>
                <c:pt idx="1780">
                  <c:v>2.0404505615234374</c:v>
                </c:pt>
                <c:pt idx="1781">
                  <c:v>1.9763924560546875</c:v>
                </c:pt>
                <c:pt idx="1782">
                  <c:v>1.937072509765625</c:v>
                </c:pt>
                <c:pt idx="1783">
                  <c:v>1.9010582275390624</c:v>
                </c:pt>
                <c:pt idx="1784">
                  <c:v>1.861790283203125</c:v>
                </c:pt>
                <c:pt idx="1785">
                  <c:v>1.8195716552734376</c:v>
                </c:pt>
                <c:pt idx="1786">
                  <c:v>1.7800842285156251</c:v>
                </c:pt>
                <c:pt idx="1787">
                  <c:v>1.7427338867187501</c:v>
                </c:pt>
                <c:pt idx="1788">
                  <c:v>1.7224592285156251</c:v>
                </c:pt>
                <c:pt idx="1789">
                  <c:v>1.6864854736328125</c:v>
                </c:pt>
                <c:pt idx="1790">
                  <c:v>1.6595657958984376</c:v>
                </c:pt>
                <c:pt idx="1791">
                  <c:v>1.6396053466796876</c:v>
                </c:pt>
                <c:pt idx="1792">
                  <c:v>1.6202088623046875</c:v>
                </c:pt>
                <c:pt idx="1793">
                  <c:v>1.5868701171874999</c:v>
                </c:pt>
                <c:pt idx="1794">
                  <c:v>1.5596580810546874</c:v>
                </c:pt>
                <c:pt idx="1795">
                  <c:v>1.5311258544921875</c:v>
                </c:pt>
                <c:pt idx="1796">
                  <c:v>1.3811258544921876</c:v>
                </c:pt>
                <c:pt idx="1797">
                  <c:v>1.2311258544921875</c:v>
                </c:pt>
                <c:pt idx="1798">
                  <c:v>1.141684326171875</c:v>
                </c:pt>
                <c:pt idx="1799">
                  <c:v>1.1149105224609375</c:v>
                </c:pt>
                <c:pt idx="1800">
                  <c:v>1.0730366210937501</c:v>
                </c:pt>
                <c:pt idx="1801">
                  <c:v>1.0108926391601563</c:v>
                </c:pt>
                <c:pt idx="1802">
                  <c:v>0.99225988769531248</c:v>
                </c:pt>
                <c:pt idx="1803">
                  <c:v>0.9735889282226563</c:v>
                </c:pt>
                <c:pt idx="1804">
                  <c:v>0.96444226074218753</c:v>
                </c:pt>
                <c:pt idx="1805">
                  <c:v>0.96250354003906247</c:v>
                </c:pt>
                <c:pt idx="1806">
                  <c:v>0.95166174316406249</c:v>
                </c:pt>
                <c:pt idx="1807">
                  <c:v>0.94426287841796874</c:v>
                </c:pt>
                <c:pt idx="1808">
                  <c:v>0.95019348144531246</c:v>
                </c:pt>
                <c:pt idx="1809">
                  <c:v>0.94515222167968749</c:v>
                </c:pt>
                <c:pt idx="1810">
                  <c:v>0.93105432128906251</c:v>
                </c:pt>
                <c:pt idx="1811">
                  <c:v>0.94437780761718748</c:v>
                </c:pt>
                <c:pt idx="1812">
                  <c:v>0.95027038574218747</c:v>
                </c:pt>
                <c:pt idx="1813">
                  <c:v>0.94752038574218755</c:v>
                </c:pt>
                <c:pt idx="1814">
                  <c:v>0.93605773925781255</c:v>
                </c:pt>
                <c:pt idx="1815">
                  <c:v>0.93401428222656246</c:v>
                </c:pt>
                <c:pt idx="1816">
                  <c:v>0.9132899780273438</c:v>
                </c:pt>
                <c:pt idx="1817">
                  <c:v>0.90970257568359369</c:v>
                </c:pt>
                <c:pt idx="1818">
                  <c:v>0.89903576660156248</c:v>
                </c:pt>
                <c:pt idx="1819">
                  <c:v>0.9050423583984375</c:v>
                </c:pt>
                <c:pt idx="1820">
                  <c:v>0.91021246337890627</c:v>
                </c:pt>
                <c:pt idx="1821">
                  <c:v>0.91492877197265621</c:v>
                </c:pt>
                <c:pt idx="1822">
                  <c:v>0.91906066894531246</c:v>
                </c:pt>
                <c:pt idx="1823">
                  <c:v>0.92259594726562499</c:v>
                </c:pt>
                <c:pt idx="1824">
                  <c:v>0.92667578125000005</c:v>
                </c:pt>
                <c:pt idx="1825">
                  <c:v>0.93110327148437499</c:v>
                </c:pt>
                <c:pt idx="1826">
                  <c:v>0.9441127319335938</c:v>
                </c:pt>
                <c:pt idx="1827">
                  <c:v>0.93748370361328126</c:v>
                </c:pt>
                <c:pt idx="1828">
                  <c:v>0.95559020996093746</c:v>
                </c:pt>
                <c:pt idx="1829">
                  <c:v>0.96792590332031248</c:v>
                </c:pt>
                <c:pt idx="1830">
                  <c:v>0.96039801025390625</c:v>
                </c:pt>
                <c:pt idx="1831">
                  <c:v>0.95888818359375005</c:v>
                </c:pt>
                <c:pt idx="1832">
                  <c:v>0.92618261718749995</c:v>
                </c:pt>
                <c:pt idx="1833">
                  <c:v>0.90158044433593754</c:v>
                </c:pt>
                <c:pt idx="1834">
                  <c:v>0.8755482177734375</c:v>
                </c:pt>
                <c:pt idx="1835">
                  <c:v>0.85649645996093748</c:v>
                </c:pt>
                <c:pt idx="1836">
                  <c:v>0.82968408203124999</c:v>
                </c:pt>
                <c:pt idx="1837">
                  <c:v>0.8280914916992187</c:v>
                </c:pt>
                <c:pt idx="1838">
                  <c:v>0.84857757568359371</c:v>
                </c:pt>
                <c:pt idx="1839">
                  <c:v>0.87498712158203129</c:v>
                </c:pt>
                <c:pt idx="1840">
                  <c:v>0.88551324462890624</c:v>
                </c:pt>
                <c:pt idx="1841">
                  <c:v>0.90077935791015629</c:v>
                </c:pt>
                <c:pt idx="1842">
                  <c:v>0.9131183471679688</c:v>
                </c:pt>
                <c:pt idx="1843">
                  <c:v>0.95815423583984372</c:v>
                </c:pt>
                <c:pt idx="1844">
                  <c:v>0.97801025390624996</c:v>
                </c:pt>
                <c:pt idx="1845">
                  <c:v>0.97497320556640621</c:v>
                </c:pt>
                <c:pt idx="1846">
                  <c:v>0.99758996582031245</c:v>
                </c:pt>
                <c:pt idx="1847">
                  <c:v>1.002466552734375</c:v>
                </c:pt>
                <c:pt idx="1848">
                  <c:v>0.99390826416015621</c:v>
                </c:pt>
                <c:pt idx="1849">
                  <c:v>0.99322186279296876</c:v>
                </c:pt>
                <c:pt idx="1850">
                  <c:v>0.99691925048828123</c:v>
                </c:pt>
                <c:pt idx="1851">
                  <c:v>0.97066888427734377</c:v>
                </c:pt>
                <c:pt idx="1852">
                  <c:v>0.9488228149414063</c:v>
                </c:pt>
                <c:pt idx="1853">
                  <c:v>0.9218998413085937</c:v>
                </c:pt>
                <c:pt idx="1854">
                  <c:v>0.83752923583984373</c:v>
                </c:pt>
                <c:pt idx="1855">
                  <c:v>0.90964990234374998</c:v>
                </c:pt>
                <c:pt idx="1856">
                  <c:v>0.87201995849609371</c:v>
                </c:pt>
                <c:pt idx="1857">
                  <c:v>0.87576574707031252</c:v>
                </c:pt>
                <c:pt idx="1858">
                  <c:v>0.89324536132812504</c:v>
                </c:pt>
                <c:pt idx="1859">
                  <c:v>0.91950756835937497</c:v>
                </c:pt>
                <c:pt idx="1860">
                  <c:v>0.92896826171875002</c:v>
                </c:pt>
                <c:pt idx="1861">
                  <c:v>0.92249310302734377</c:v>
                </c:pt>
                <c:pt idx="1862">
                  <c:v>0.91397296142578122</c:v>
                </c:pt>
                <c:pt idx="1863">
                  <c:v>0.89769903564453124</c:v>
                </c:pt>
                <c:pt idx="1864">
                  <c:v>0.8776375732421875</c:v>
                </c:pt>
                <c:pt idx="1865">
                  <c:v>0.8873912353515625</c:v>
                </c:pt>
                <c:pt idx="1866">
                  <c:v>0.88741418457031251</c:v>
                </c:pt>
                <c:pt idx="1867">
                  <c:v>0.87439526367187503</c:v>
                </c:pt>
                <c:pt idx="1868">
                  <c:v>0.8755545043945312</c:v>
                </c:pt>
                <c:pt idx="1869">
                  <c:v>0.87367193603515625</c:v>
                </c:pt>
                <c:pt idx="1870">
                  <c:v>0.86690179443359372</c:v>
                </c:pt>
                <c:pt idx="1871">
                  <c:v>0.84885485839843755</c:v>
                </c:pt>
                <c:pt idx="1872">
                  <c:v>0.85191748046875004</c:v>
                </c:pt>
                <c:pt idx="1873">
                  <c:v>0.87729742431640623</c:v>
                </c:pt>
                <c:pt idx="1874">
                  <c:v>0.88504156494140629</c:v>
                </c:pt>
                <c:pt idx="1875">
                  <c:v>0.88666821289062503</c:v>
                </c:pt>
                <c:pt idx="1876">
                  <c:v>0.88408312988281246</c:v>
                </c:pt>
                <c:pt idx="1877">
                  <c:v>0.85145581054687502</c:v>
                </c:pt>
                <c:pt idx="1878">
                  <c:v>0.85776306152343751</c:v>
                </c:pt>
                <c:pt idx="1879">
                  <c:v>0.84763153076171871</c:v>
                </c:pt>
                <c:pt idx="1880">
                  <c:v>0.82503027343750002</c:v>
                </c:pt>
                <c:pt idx="1881">
                  <c:v>0.82736706542968752</c:v>
                </c:pt>
                <c:pt idx="1882">
                  <c:v>0.8377015380859375</c:v>
                </c:pt>
                <c:pt idx="1883">
                  <c:v>0.84257202148437504</c:v>
                </c:pt>
                <c:pt idx="1884">
                  <c:v>0.85614031982421879</c:v>
                </c:pt>
                <c:pt idx="1885">
                  <c:v>0.8412337036132812</c:v>
                </c:pt>
                <c:pt idx="1886">
                  <c:v>0.83681536865234374</c:v>
                </c:pt>
                <c:pt idx="1887">
                  <c:v>0.82042059326171879</c:v>
                </c:pt>
                <c:pt idx="1888">
                  <c:v>0.80316723632812503</c:v>
                </c:pt>
                <c:pt idx="1889">
                  <c:v>0.74183740234374995</c:v>
                </c:pt>
                <c:pt idx="1890">
                  <c:v>0.95370147705078123</c:v>
                </c:pt>
                <c:pt idx="1891">
                  <c:v>0.78120349121093746</c:v>
                </c:pt>
                <c:pt idx="1892">
                  <c:v>0.79854968261718751</c:v>
                </c:pt>
                <c:pt idx="1893">
                  <c:v>0.81612335205078124</c:v>
                </c:pt>
                <c:pt idx="1894">
                  <c:v>0.83321154785156248</c:v>
                </c:pt>
                <c:pt idx="1895">
                  <c:v>0.82929986572265624</c:v>
                </c:pt>
                <c:pt idx="1896">
                  <c:v>0.8185204467773437</c:v>
                </c:pt>
                <c:pt idx="1897">
                  <c:v>0.81320739746093751</c:v>
                </c:pt>
                <c:pt idx="1898">
                  <c:v>0.79096716308593751</c:v>
                </c:pt>
                <c:pt idx="1899">
                  <c:v>0.76849005126953129</c:v>
                </c:pt>
                <c:pt idx="1900">
                  <c:v>0.74421569824218747</c:v>
                </c:pt>
                <c:pt idx="1901">
                  <c:v>0.73641613769531244</c:v>
                </c:pt>
                <c:pt idx="1902">
                  <c:v>0.73027282714843755</c:v>
                </c:pt>
                <c:pt idx="1903">
                  <c:v>0.73513726806640622</c:v>
                </c:pt>
                <c:pt idx="1904">
                  <c:v>0.73870983886718755</c:v>
                </c:pt>
                <c:pt idx="1905">
                  <c:v>0.73274145507812505</c:v>
                </c:pt>
                <c:pt idx="1906">
                  <c:v>0.73</c:v>
                </c:pt>
                <c:pt idx="1907">
                  <c:v>0.73</c:v>
                </c:pt>
                <c:pt idx="1908">
                  <c:v>0.73</c:v>
                </c:pt>
                <c:pt idx="1909">
                  <c:v>0.73</c:v>
                </c:pt>
                <c:pt idx="1910">
                  <c:v>0.73</c:v>
                </c:pt>
                <c:pt idx="1911">
                  <c:v>0.73</c:v>
                </c:pt>
                <c:pt idx="1912">
                  <c:v>0.73</c:v>
                </c:pt>
                <c:pt idx="1913">
                  <c:v>0.73</c:v>
                </c:pt>
                <c:pt idx="1914">
                  <c:v>0.73</c:v>
                </c:pt>
                <c:pt idx="1915">
                  <c:v>0.73</c:v>
                </c:pt>
                <c:pt idx="1916">
                  <c:v>0.73</c:v>
                </c:pt>
                <c:pt idx="1917">
                  <c:v>0.73</c:v>
                </c:pt>
                <c:pt idx="1918">
                  <c:v>0.73</c:v>
                </c:pt>
                <c:pt idx="1919">
                  <c:v>0.73</c:v>
                </c:pt>
                <c:pt idx="1920">
                  <c:v>0.73</c:v>
                </c:pt>
                <c:pt idx="1921">
                  <c:v>0.73</c:v>
                </c:pt>
                <c:pt idx="1922">
                  <c:v>0.73</c:v>
                </c:pt>
                <c:pt idx="1923">
                  <c:v>1.0607187499999999</c:v>
                </c:pt>
                <c:pt idx="1924">
                  <c:v>1.1479093017578126</c:v>
                </c:pt>
                <c:pt idx="1925">
                  <c:v>2.2117050781250001</c:v>
                </c:pt>
                <c:pt idx="1926">
                  <c:v>0.84627038574218749</c:v>
                </c:pt>
                <c:pt idx="1927">
                  <c:v>0.73</c:v>
                </c:pt>
                <c:pt idx="1928">
                  <c:v>0.73</c:v>
                </c:pt>
                <c:pt idx="1929">
                  <c:v>0.73</c:v>
                </c:pt>
                <c:pt idx="1930">
                  <c:v>0.73</c:v>
                </c:pt>
                <c:pt idx="1931">
                  <c:v>0.73</c:v>
                </c:pt>
                <c:pt idx="1932">
                  <c:v>0.75747436523437495</c:v>
                </c:pt>
                <c:pt idx="1933">
                  <c:v>0.81072937011718749</c:v>
                </c:pt>
                <c:pt idx="1934">
                  <c:v>0.85663116455078125</c:v>
                </c:pt>
                <c:pt idx="1935">
                  <c:v>0.89785345458984378</c:v>
                </c:pt>
                <c:pt idx="1936">
                  <c:v>0.93593365478515622</c:v>
                </c:pt>
                <c:pt idx="1937">
                  <c:v>0.97001202392578123</c:v>
                </c:pt>
                <c:pt idx="1938">
                  <c:v>1.0006849975585939</c:v>
                </c:pt>
                <c:pt idx="1939">
                  <c:v>1.0269478759765625</c:v>
                </c:pt>
                <c:pt idx="1940">
                  <c:v>1.0501804199218749</c:v>
                </c:pt>
                <c:pt idx="1941">
                  <c:v>1.0700169677734375</c:v>
                </c:pt>
                <c:pt idx="1942">
                  <c:v>1.088584716796875</c:v>
                </c:pt>
                <c:pt idx="1943">
                  <c:v>1.1119935302734374</c:v>
                </c:pt>
                <c:pt idx="1944">
                  <c:v>1.1293818359375001</c:v>
                </c:pt>
                <c:pt idx="1945">
                  <c:v>1.13895751953125</c:v>
                </c:pt>
                <c:pt idx="1946">
                  <c:v>1.1495771484374999</c:v>
                </c:pt>
                <c:pt idx="1947">
                  <c:v>1.1549711914062499</c:v>
                </c:pt>
                <c:pt idx="1948">
                  <c:v>1.1651431884765624</c:v>
                </c:pt>
                <c:pt idx="1949">
                  <c:v>1.1382355957031249</c:v>
                </c:pt>
                <c:pt idx="1950">
                  <c:v>1.6390278320312499</c:v>
                </c:pt>
                <c:pt idx="1951">
                  <c:v>1.102711181640625</c:v>
                </c:pt>
                <c:pt idx="1952">
                  <c:v>1.2790949707031249</c:v>
                </c:pt>
                <c:pt idx="1953">
                  <c:v>1.020116455078125</c:v>
                </c:pt>
                <c:pt idx="1954">
                  <c:v>0.97784704589843752</c:v>
                </c:pt>
                <c:pt idx="1955">
                  <c:v>0.95987054443359376</c:v>
                </c:pt>
                <c:pt idx="1956">
                  <c:v>1.7577105712890626</c:v>
                </c:pt>
                <c:pt idx="1957">
                  <c:v>4.13</c:v>
                </c:pt>
                <c:pt idx="1958">
                  <c:v>4.13</c:v>
                </c:pt>
                <c:pt idx="1959">
                  <c:v>2.8449648437500001</c:v>
                </c:pt>
                <c:pt idx="1960">
                  <c:v>4.13</c:v>
                </c:pt>
                <c:pt idx="1961">
                  <c:v>6.8580424804687503</c:v>
                </c:pt>
                <c:pt idx="1962">
                  <c:v>4.9236704101562498</c:v>
                </c:pt>
                <c:pt idx="1963">
                  <c:v>4.13</c:v>
                </c:pt>
                <c:pt idx="1964">
                  <c:v>3.7729848632812502</c:v>
                </c:pt>
                <c:pt idx="1965">
                  <c:v>3.4528420410156251</c:v>
                </c:pt>
                <c:pt idx="1966">
                  <c:v>3.316510986328125</c:v>
                </c:pt>
                <c:pt idx="1967">
                  <c:v>4.13</c:v>
                </c:pt>
                <c:pt idx="1968">
                  <c:v>4.13</c:v>
                </c:pt>
                <c:pt idx="1969">
                  <c:v>4.13</c:v>
                </c:pt>
                <c:pt idx="1970">
                  <c:v>4.13</c:v>
                </c:pt>
                <c:pt idx="1971">
                  <c:v>3.9145297851562502</c:v>
                </c:pt>
                <c:pt idx="1972">
                  <c:v>3.6509672851562498</c:v>
                </c:pt>
                <c:pt idx="1973">
                  <c:v>3.5012021484375002</c:v>
                </c:pt>
                <c:pt idx="1974">
                  <c:v>3.3849628906250002</c:v>
                </c:pt>
                <c:pt idx="1975">
                  <c:v>3.3334921875000001</c:v>
                </c:pt>
                <c:pt idx="1976">
                  <c:v>3.4312744140625</c:v>
                </c:pt>
                <c:pt idx="1977">
                  <c:v>3.433765869140625</c:v>
                </c:pt>
                <c:pt idx="1978">
                  <c:v>3.6556296386718752</c:v>
                </c:pt>
                <c:pt idx="1979">
                  <c:v>3.5789936523437502</c:v>
                </c:pt>
                <c:pt idx="1980">
                  <c:v>3.2819252929687499</c:v>
                </c:pt>
                <c:pt idx="1981">
                  <c:v>3.2082597656249998</c:v>
                </c:pt>
                <c:pt idx="1982">
                  <c:v>3.28069873046875</c:v>
                </c:pt>
                <c:pt idx="1983">
                  <c:v>4.0939770507812501</c:v>
                </c:pt>
                <c:pt idx="1984">
                  <c:v>4.13</c:v>
                </c:pt>
                <c:pt idx="1985">
                  <c:v>4.13</c:v>
                </c:pt>
                <c:pt idx="1986">
                  <c:v>4.13</c:v>
                </c:pt>
                <c:pt idx="1987">
                  <c:v>4.13</c:v>
                </c:pt>
                <c:pt idx="1988">
                  <c:v>4.13</c:v>
                </c:pt>
                <c:pt idx="1989">
                  <c:v>4.0864833984375002</c:v>
                </c:pt>
                <c:pt idx="1990">
                  <c:v>3.67470654296875</c:v>
                </c:pt>
                <c:pt idx="1991">
                  <c:v>3.3903303222656249</c:v>
                </c:pt>
                <c:pt idx="1992">
                  <c:v>3.35891064453125</c:v>
                </c:pt>
                <c:pt idx="1993">
                  <c:v>2.9567001953125001</c:v>
                </c:pt>
                <c:pt idx="1994">
                  <c:v>3.254390380859375</c:v>
                </c:pt>
                <c:pt idx="1995">
                  <c:v>4.13</c:v>
                </c:pt>
                <c:pt idx="1996">
                  <c:v>4.13</c:v>
                </c:pt>
                <c:pt idx="1997">
                  <c:v>4.13</c:v>
                </c:pt>
                <c:pt idx="1998">
                  <c:v>4.13</c:v>
                </c:pt>
                <c:pt idx="1999">
                  <c:v>3.904146484375</c:v>
                </c:pt>
                <c:pt idx="2000">
                  <c:v>4.13</c:v>
                </c:pt>
                <c:pt idx="2001">
                  <c:v>14.327083984374999</c:v>
                </c:pt>
                <c:pt idx="2002">
                  <c:v>9.3438144531250007</c:v>
                </c:pt>
                <c:pt idx="2003">
                  <c:v>7.0822451171875</c:v>
                </c:pt>
                <c:pt idx="2004">
                  <c:v>5.9901000976562502</c:v>
                </c:pt>
                <c:pt idx="2005">
                  <c:v>4.13</c:v>
                </c:pt>
                <c:pt idx="2006">
                  <c:v>4.13</c:v>
                </c:pt>
                <c:pt idx="2007">
                  <c:v>4.13</c:v>
                </c:pt>
                <c:pt idx="2008">
                  <c:v>4.13</c:v>
                </c:pt>
                <c:pt idx="2009">
                  <c:v>4.13</c:v>
                </c:pt>
                <c:pt idx="2010">
                  <c:v>4.13</c:v>
                </c:pt>
                <c:pt idx="2011">
                  <c:v>4.13</c:v>
                </c:pt>
                <c:pt idx="2012">
                  <c:v>4.13</c:v>
                </c:pt>
                <c:pt idx="2013">
                  <c:v>3.9140371093750002</c:v>
                </c:pt>
                <c:pt idx="2014">
                  <c:v>3.714037109375</c:v>
                </c:pt>
                <c:pt idx="2015">
                  <c:v>3.5140371093749998</c:v>
                </c:pt>
                <c:pt idx="2016">
                  <c:v>3.3140371093750001</c:v>
                </c:pt>
                <c:pt idx="2017">
                  <c:v>3.1140371093749999</c:v>
                </c:pt>
                <c:pt idx="2018">
                  <c:v>2.9140371093750002</c:v>
                </c:pt>
                <c:pt idx="2019">
                  <c:v>2.714037109375</c:v>
                </c:pt>
                <c:pt idx="2020">
                  <c:v>2.6327785644531252</c:v>
                </c:pt>
                <c:pt idx="2021">
                  <c:v>2.7519309082031249</c:v>
                </c:pt>
                <c:pt idx="2022">
                  <c:v>2.6208989257812498</c:v>
                </c:pt>
                <c:pt idx="2023">
                  <c:v>2.4587456054687502</c:v>
                </c:pt>
                <c:pt idx="2024">
                  <c:v>2.27448583984375</c:v>
                </c:pt>
                <c:pt idx="2025">
                  <c:v>2.1105556640624998</c:v>
                </c:pt>
                <c:pt idx="2026">
                  <c:v>2.003568603515625</c:v>
                </c:pt>
                <c:pt idx="2027">
                  <c:v>1.927463134765625</c:v>
                </c:pt>
                <c:pt idx="2028">
                  <c:v>1.9892810058593751</c:v>
                </c:pt>
                <c:pt idx="2029">
                  <c:v>2.0785307617187501</c:v>
                </c:pt>
                <c:pt idx="2030">
                  <c:v>2.0866979980468749</c:v>
                </c:pt>
                <c:pt idx="2031">
                  <c:v>3.0086730957031249</c:v>
                </c:pt>
                <c:pt idx="2032">
                  <c:v>4.13</c:v>
                </c:pt>
                <c:pt idx="2033">
                  <c:v>3.93</c:v>
                </c:pt>
                <c:pt idx="2034">
                  <c:v>3.73</c:v>
                </c:pt>
                <c:pt idx="2035">
                  <c:v>3.53</c:v>
                </c:pt>
                <c:pt idx="2036">
                  <c:v>3.33</c:v>
                </c:pt>
                <c:pt idx="2037">
                  <c:v>3.13</c:v>
                </c:pt>
                <c:pt idx="2038">
                  <c:v>3.4051025390624998</c:v>
                </c:pt>
                <c:pt idx="2039">
                  <c:v>3.5628066406249999</c:v>
                </c:pt>
                <c:pt idx="2040">
                  <c:v>3.95492333984375</c:v>
                </c:pt>
                <c:pt idx="2041">
                  <c:v>4.13</c:v>
                </c:pt>
                <c:pt idx="2042">
                  <c:v>4.13</c:v>
                </c:pt>
                <c:pt idx="2043">
                  <c:v>4.13</c:v>
                </c:pt>
                <c:pt idx="2044">
                  <c:v>4.13</c:v>
                </c:pt>
                <c:pt idx="2045">
                  <c:v>4.13</c:v>
                </c:pt>
                <c:pt idx="2046">
                  <c:v>4.13</c:v>
                </c:pt>
                <c:pt idx="2047">
                  <c:v>4.13</c:v>
                </c:pt>
                <c:pt idx="2048">
                  <c:v>4.13</c:v>
                </c:pt>
                <c:pt idx="2049">
                  <c:v>4.13</c:v>
                </c:pt>
                <c:pt idx="2050">
                  <c:v>4.13</c:v>
                </c:pt>
                <c:pt idx="2051">
                  <c:v>4.13</c:v>
                </c:pt>
                <c:pt idx="2052">
                  <c:v>5.466404296875</c:v>
                </c:pt>
                <c:pt idx="2053">
                  <c:v>5.5956484375000004</c:v>
                </c:pt>
                <c:pt idx="2054">
                  <c:v>6.2800288085937499</c:v>
                </c:pt>
                <c:pt idx="2055">
                  <c:v>8.06403466796875</c:v>
                </c:pt>
                <c:pt idx="2056">
                  <c:v>8.4201044921874999</c:v>
                </c:pt>
                <c:pt idx="2057">
                  <c:v>7.0819199218750004</c:v>
                </c:pt>
                <c:pt idx="2058">
                  <c:v>5.0642128906249999</c:v>
                </c:pt>
                <c:pt idx="2059">
                  <c:v>4.8995927734375</c:v>
                </c:pt>
                <c:pt idx="2060">
                  <c:v>5.2327260742187498</c:v>
                </c:pt>
                <c:pt idx="2061">
                  <c:v>6.1993095703124999</c:v>
                </c:pt>
                <c:pt idx="2062">
                  <c:v>6.5178295898437497</c:v>
                </c:pt>
                <c:pt idx="2063">
                  <c:v>6.3479360351562502</c:v>
                </c:pt>
                <c:pt idx="2064">
                  <c:v>6.585767578125</c:v>
                </c:pt>
                <c:pt idx="2065">
                  <c:v>6.7286791992187496</c:v>
                </c:pt>
                <c:pt idx="2066">
                  <c:v>7.0563950195312497</c:v>
                </c:pt>
                <c:pt idx="2067">
                  <c:v>7.0916679687500004</c:v>
                </c:pt>
                <c:pt idx="2068">
                  <c:v>7.6507109375000004</c:v>
                </c:pt>
                <c:pt idx="2069">
                  <c:v>8.8360107421875007</c:v>
                </c:pt>
                <c:pt idx="2070">
                  <c:v>8.00445556640625</c:v>
                </c:pt>
                <c:pt idx="2071">
                  <c:v>7.6384262695312497</c:v>
                </c:pt>
                <c:pt idx="2072">
                  <c:v>8.0973291015625009</c:v>
                </c:pt>
                <c:pt idx="2073">
                  <c:v>9.0150019531249992</c:v>
                </c:pt>
                <c:pt idx="2074">
                  <c:v>9.5425683593750001</c:v>
                </c:pt>
                <c:pt idx="2075">
                  <c:v>9.1075820312500007</c:v>
                </c:pt>
                <c:pt idx="2076">
                  <c:v>7.6872021484374997</c:v>
                </c:pt>
                <c:pt idx="2077">
                  <c:v>7.1493647460937497</c:v>
                </c:pt>
                <c:pt idx="2078">
                  <c:v>7.1545703124999998</c:v>
                </c:pt>
                <c:pt idx="2079">
                  <c:v>6.9694619140625003</c:v>
                </c:pt>
                <c:pt idx="2080">
                  <c:v>7.1815566406249998</c:v>
                </c:pt>
                <c:pt idx="2081">
                  <c:v>7.4841552734374996</c:v>
                </c:pt>
                <c:pt idx="2082">
                  <c:v>7.6252714843750002</c:v>
                </c:pt>
                <c:pt idx="2083">
                  <c:v>7.5890107421874999</c:v>
                </c:pt>
                <c:pt idx="2084">
                  <c:v>7.4536879882812501</c:v>
                </c:pt>
                <c:pt idx="2085">
                  <c:v>6.6845634765625004</c:v>
                </c:pt>
                <c:pt idx="2086">
                  <c:v>5.3012929687500003</c:v>
                </c:pt>
                <c:pt idx="2087">
                  <c:v>4.4784536132812498</c:v>
                </c:pt>
                <c:pt idx="2088">
                  <c:v>4.2784536132812496</c:v>
                </c:pt>
                <c:pt idx="2089">
                  <c:v>4.13</c:v>
                </c:pt>
                <c:pt idx="2090">
                  <c:v>3.919952392578125</c:v>
                </c:pt>
                <c:pt idx="2091">
                  <c:v>3.919451171875</c:v>
                </c:pt>
                <c:pt idx="2092">
                  <c:v>4.5208491210937503</c:v>
                </c:pt>
                <c:pt idx="2093">
                  <c:v>4.35389501953125</c:v>
                </c:pt>
                <c:pt idx="2094">
                  <c:v>4.13</c:v>
                </c:pt>
                <c:pt idx="2095">
                  <c:v>3.9658911132812502</c:v>
                </c:pt>
                <c:pt idx="2096">
                  <c:v>3.9738613281249999</c:v>
                </c:pt>
                <c:pt idx="2097">
                  <c:v>4.13</c:v>
                </c:pt>
                <c:pt idx="2098">
                  <c:v>4.1298403320312502</c:v>
                </c:pt>
                <c:pt idx="2099">
                  <c:v>4.0233911132812503</c:v>
                </c:pt>
                <c:pt idx="2100">
                  <c:v>3.8864125976562498</c:v>
                </c:pt>
                <c:pt idx="2101">
                  <c:v>3.8233830566406248</c:v>
                </c:pt>
                <c:pt idx="2102">
                  <c:v>3.793383056640625</c:v>
                </c:pt>
                <c:pt idx="2103">
                  <c:v>3.7753830566406248</c:v>
                </c:pt>
                <c:pt idx="2104">
                  <c:v>3.7548935546875</c:v>
                </c:pt>
                <c:pt idx="2105">
                  <c:v>3.7658935546875001</c:v>
                </c:pt>
                <c:pt idx="2106">
                  <c:v>3.7274042968750001</c:v>
                </c:pt>
                <c:pt idx="2107">
                  <c:v>3.7234042968750001</c:v>
                </c:pt>
                <c:pt idx="2108">
                  <c:v>3.7119150390625002</c:v>
                </c:pt>
                <c:pt idx="2109">
                  <c:v>3.7079150390625002</c:v>
                </c:pt>
                <c:pt idx="2110">
                  <c:v>3.7268171386718749</c:v>
                </c:pt>
                <c:pt idx="2111">
                  <c:v>3.7966213378906248</c:v>
                </c:pt>
                <c:pt idx="2112">
                  <c:v>3.7934255371093748</c:v>
                </c:pt>
                <c:pt idx="2113">
                  <c:v>3.778621337890625</c:v>
                </c:pt>
                <c:pt idx="2114">
                  <c:v>3.8079150390624998</c:v>
                </c:pt>
                <c:pt idx="2115">
                  <c:v>3.7657604980468751</c:v>
                </c:pt>
                <c:pt idx="2116">
                  <c:v>3.7281723632812498</c:v>
                </c:pt>
                <c:pt idx="2117">
                  <c:v>3.6438020019531252</c:v>
                </c:pt>
                <c:pt idx="2118">
                  <c:v>3.554789794921875</c:v>
                </c:pt>
                <c:pt idx="2119">
                  <c:v>3.4649658203125</c:v>
                </c:pt>
                <c:pt idx="2120">
                  <c:v>3.3724719238281251</c:v>
                </c:pt>
                <c:pt idx="2121">
                  <c:v>3.2839958496093749</c:v>
                </c:pt>
                <c:pt idx="2122">
                  <c:v>3.177428955078125</c:v>
                </c:pt>
                <c:pt idx="2123">
                  <c:v>3.075234619140625</c:v>
                </c:pt>
                <c:pt idx="2124">
                  <c:v>2.989475830078125</c:v>
                </c:pt>
                <c:pt idx="2125">
                  <c:v>2.9038935546875</c:v>
                </c:pt>
                <c:pt idx="2126">
                  <c:v>2.8257495117187501</c:v>
                </c:pt>
                <c:pt idx="2127">
                  <c:v>2.746697509765625</c:v>
                </c:pt>
                <c:pt idx="2128">
                  <c:v>2.6741606445312498</c:v>
                </c:pt>
                <c:pt idx="2129">
                  <c:v>2.6093352050781249</c:v>
                </c:pt>
                <c:pt idx="2130">
                  <c:v>2.549536376953125</c:v>
                </c:pt>
                <c:pt idx="2131">
                  <c:v>2.5332175292968748</c:v>
                </c:pt>
                <c:pt idx="2132">
                  <c:v>2.5101318359375</c:v>
                </c:pt>
                <c:pt idx="2133">
                  <c:v>2.4929750976562501</c:v>
                </c:pt>
                <c:pt idx="2134">
                  <c:v>2.4707485351562499</c:v>
                </c:pt>
                <c:pt idx="2135">
                  <c:v>2.4418698730468749</c:v>
                </c:pt>
                <c:pt idx="2136">
                  <c:v>2.4253591308593752</c:v>
                </c:pt>
                <c:pt idx="2137">
                  <c:v>2.410906005859375</c:v>
                </c:pt>
                <c:pt idx="2138">
                  <c:v>2.3923945312499999</c:v>
                </c:pt>
                <c:pt idx="2139">
                  <c:v>2.3759013671874998</c:v>
                </c:pt>
                <c:pt idx="2140">
                  <c:v>2.3599853515625</c:v>
                </c:pt>
                <c:pt idx="2141">
                  <c:v>2.3475019531250001</c:v>
                </c:pt>
                <c:pt idx="2142">
                  <c:v>2.325533203125</c:v>
                </c:pt>
                <c:pt idx="2143">
                  <c:v>2.2941362304687498</c:v>
                </c:pt>
                <c:pt idx="2144">
                  <c:v>2.24944873046875</c:v>
                </c:pt>
                <c:pt idx="2145">
                  <c:v>2.1852170410156249</c:v>
                </c:pt>
                <c:pt idx="2146">
                  <c:v>2.1143461914062498</c:v>
                </c:pt>
                <c:pt idx="2147">
                  <c:v>2.079701171875</c:v>
                </c:pt>
                <c:pt idx="2148">
                  <c:v>2.070864013671875</c:v>
                </c:pt>
                <c:pt idx="2149">
                  <c:v>2.0414051513671874</c:v>
                </c:pt>
                <c:pt idx="2150">
                  <c:v>2.0145599365234377</c:v>
                </c:pt>
                <c:pt idx="2151">
                  <c:v>1.968894775390625</c:v>
                </c:pt>
                <c:pt idx="2152">
                  <c:v>1.9276058349609375</c:v>
                </c:pt>
                <c:pt idx="2153">
                  <c:v>1.8992491455078124</c:v>
                </c:pt>
                <c:pt idx="2154">
                  <c:v>1.8569475097656249</c:v>
                </c:pt>
                <c:pt idx="2155">
                  <c:v>1.82196240234375</c:v>
                </c:pt>
                <c:pt idx="2156">
                  <c:v>1.7951196289062501</c:v>
                </c:pt>
                <c:pt idx="2157">
                  <c:v>1.76852978515625</c:v>
                </c:pt>
                <c:pt idx="2158">
                  <c:v>1.7290535888671874</c:v>
                </c:pt>
                <c:pt idx="2159">
                  <c:v>1.6929736328125</c:v>
                </c:pt>
                <c:pt idx="2160">
                  <c:v>1.6570703124999999</c:v>
                </c:pt>
                <c:pt idx="2161">
                  <c:v>1.5070703125</c:v>
                </c:pt>
                <c:pt idx="2162">
                  <c:v>1.3570703125000001</c:v>
                </c:pt>
                <c:pt idx="2163">
                  <c:v>1.2070703125</c:v>
                </c:pt>
                <c:pt idx="2164">
                  <c:v>1.1662852783203126</c:v>
                </c:pt>
                <c:pt idx="2165">
                  <c:v>1.11990771484375</c:v>
                </c:pt>
                <c:pt idx="2166">
                  <c:v>1.0523851318359374</c:v>
                </c:pt>
                <c:pt idx="2167">
                  <c:v>1.0249786376953125</c:v>
                </c:pt>
                <c:pt idx="2168">
                  <c:v>1.0033245849609376</c:v>
                </c:pt>
                <c:pt idx="2169">
                  <c:v>0.99164733886718748</c:v>
                </c:pt>
                <c:pt idx="2170">
                  <c:v>0.99490722656249997</c:v>
                </c:pt>
                <c:pt idx="2171">
                  <c:v>0.98388067626953124</c:v>
                </c:pt>
                <c:pt idx="2172">
                  <c:v>0.9767529907226562</c:v>
                </c:pt>
                <c:pt idx="2173">
                  <c:v>0.98134484863281246</c:v>
                </c:pt>
                <c:pt idx="2174">
                  <c:v>0.97053405761718747</c:v>
                </c:pt>
                <c:pt idx="2175">
                  <c:v>0.95492718505859375</c:v>
                </c:pt>
                <c:pt idx="2176">
                  <c:v>0.96687792968749997</c:v>
                </c:pt>
                <c:pt idx="2177">
                  <c:v>0.97229772949218751</c:v>
                </c:pt>
                <c:pt idx="2178">
                  <c:v>0.96840307617187504</c:v>
                </c:pt>
                <c:pt idx="2179">
                  <c:v>0.95549182128906252</c:v>
                </c:pt>
                <c:pt idx="2180">
                  <c:v>0.95316650390625002</c:v>
                </c:pt>
                <c:pt idx="2181">
                  <c:v>0.93188769531250004</c:v>
                </c:pt>
                <c:pt idx="2182">
                  <c:v>0.91512963867187502</c:v>
                </c:pt>
                <c:pt idx="2183">
                  <c:v>0.91775036621093753</c:v>
                </c:pt>
                <c:pt idx="2184">
                  <c:v>0.9227439575195312</c:v>
                </c:pt>
                <c:pt idx="2185">
                  <c:v>0.92706604003906246</c:v>
                </c:pt>
                <c:pt idx="2186">
                  <c:v>0.9306387329101562</c:v>
                </c:pt>
                <c:pt idx="2187">
                  <c:v>0.93380749511718752</c:v>
                </c:pt>
                <c:pt idx="2188">
                  <c:v>0.93660894775390624</c:v>
                </c:pt>
                <c:pt idx="2189">
                  <c:v>0.94162829589843755</c:v>
                </c:pt>
                <c:pt idx="2190">
                  <c:v>0.9434304809570313</c:v>
                </c:pt>
                <c:pt idx="2191">
                  <c:v>0.92997479248046877</c:v>
                </c:pt>
                <c:pt idx="2192">
                  <c:v>0.91661157226562495</c:v>
                </c:pt>
                <c:pt idx="2193">
                  <c:v>0.90294128417968755</c:v>
                </c:pt>
                <c:pt idx="2194">
                  <c:v>0.88889129638671871</c:v>
                </c:pt>
                <c:pt idx="2195">
                  <c:v>0.91954003906250004</c:v>
                </c:pt>
                <c:pt idx="2196">
                  <c:v>0.98296936035156246</c:v>
                </c:pt>
                <c:pt idx="2197">
                  <c:v>0.95755657958984375</c:v>
                </c:pt>
                <c:pt idx="2198">
                  <c:v>0.93421185302734377</c:v>
                </c:pt>
                <c:pt idx="2199">
                  <c:v>0.89878619384765623</c:v>
                </c:pt>
                <c:pt idx="2200">
                  <c:v>0.87999737548828127</c:v>
                </c:pt>
                <c:pt idx="2201">
                  <c:v>0.89794665527343753</c:v>
                </c:pt>
                <c:pt idx="2202">
                  <c:v>0.90683752441406251</c:v>
                </c:pt>
                <c:pt idx="2203">
                  <c:v>0.91603802490234376</c:v>
                </c:pt>
                <c:pt idx="2204">
                  <c:v>0.9389470825195313</c:v>
                </c:pt>
                <c:pt idx="2205">
                  <c:v>0.94597558593749997</c:v>
                </c:pt>
                <c:pt idx="2206">
                  <c:v>0.9491629028320312</c:v>
                </c:pt>
                <c:pt idx="2207">
                  <c:v>0.93777044677734378</c:v>
                </c:pt>
                <c:pt idx="2208">
                  <c:v>0.95793725585937495</c:v>
                </c:pt>
                <c:pt idx="2209">
                  <c:v>0.9776848754882812</c:v>
                </c:pt>
                <c:pt idx="2210">
                  <c:v>0.97432232666015628</c:v>
                </c:pt>
                <c:pt idx="2211">
                  <c:v>0.99780694580078122</c:v>
                </c:pt>
                <c:pt idx="2212">
                  <c:v>1.0023580322265624</c:v>
                </c:pt>
                <c:pt idx="2213">
                  <c:v>0.99347436523437505</c:v>
                </c:pt>
                <c:pt idx="2214">
                  <c:v>0.99267944335937497</c:v>
                </c:pt>
                <c:pt idx="2215">
                  <c:v>0.9963768920898437</c:v>
                </c:pt>
                <c:pt idx="2216">
                  <c:v>1.6539129638671874</c:v>
                </c:pt>
                <c:pt idx="2217">
                  <c:v>1.157739013671875</c:v>
                </c:pt>
                <c:pt idx="2218">
                  <c:v>0.89911975097656249</c:v>
                </c:pt>
                <c:pt idx="2219">
                  <c:v>0.82342724609374995</c:v>
                </c:pt>
                <c:pt idx="2220">
                  <c:v>0.83046203613281255</c:v>
                </c:pt>
                <c:pt idx="2221">
                  <c:v>0.84164654541015627</c:v>
                </c:pt>
                <c:pt idx="2222">
                  <c:v>0.85968188476562502</c:v>
                </c:pt>
                <c:pt idx="2223">
                  <c:v>0.86911950683593753</c:v>
                </c:pt>
                <c:pt idx="2224">
                  <c:v>0.92444763183593748</c:v>
                </c:pt>
                <c:pt idx="2225">
                  <c:v>0.93344879150390625</c:v>
                </c:pt>
                <c:pt idx="2226">
                  <c:v>0.92593969726562497</c:v>
                </c:pt>
                <c:pt idx="2227">
                  <c:v>0.91994696044921875</c:v>
                </c:pt>
                <c:pt idx="2228">
                  <c:v>0.90631536865234374</c:v>
                </c:pt>
                <c:pt idx="2229">
                  <c:v>0.90775177001953122</c:v>
                </c:pt>
                <c:pt idx="2230">
                  <c:v>0.94091601562500005</c:v>
                </c:pt>
                <c:pt idx="2231">
                  <c:v>0.9791728515625</c:v>
                </c:pt>
                <c:pt idx="2232">
                  <c:v>1.008900146484375</c:v>
                </c:pt>
                <c:pt idx="2233">
                  <c:v>1.027690185546875</c:v>
                </c:pt>
                <c:pt idx="2234">
                  <c:v>1.03245751953125</c:v>
                </c:pt>
                <c:pt idx="2235">
                  <c:v>1.0278671875000001</c:v>
                </c:pt>
                <c:pt idx="2236">
                  <c:v>1.0358994140625</c:v>
                </c:pt>
                <c:pt idx="2237">
                  <c:v>1.5435991210937501</c:v>
                </c:pt>
                <c:pt idx="2238">
                  <c:v>1.3865332031249999</c:v>
                </c:pt>
                <c:pt idx="2239">
                  <c:v>1.3924089355468749</c:v>
                </c:pt>
                <c:pt idx="2240">
                  <c:v>1.3396075439453126</c:v>
                </c:pt>
                <c:pt idx="2241">
                  <c:v>1.3103100585937499</c:v>
                </c:pt>
                <c:pt idx="2242">
                  <c:v>1.2872869873046875</c:v>
                </c:pt>
                <c:pt idx="2243">
                  <c:v>1.2533151855468749</c:v>
                </c:pt>
                <c:pt idx="2244">
                  <c:v>1.2125574951171876</c:v>
                </c:pt>
                <c:pt idx="2245">
                  <c:v>1.2009230957031249</c:v>
                </c:pt>
                <c:pt idx="2246">
                  <c:v>1.2072164306640625</c:v>
                </c:pt>
                <c:pt idx="2247">
                  <c:v>1.1821611328124999</c:v>
                </c:pt>
                <c:pt idx="2248">
                  <c:v>1.1653820800781249</c:v>
                </c:pt>
                <c:pt idx="2249">
                  <c:v>1.1642647705078124</c:v>
                </c:pt>
                <c:pt idx="2250">
                  <c:v>1.1295198974609375</c:v>
                </c:pt>
                <c:pt idx="2251">
                  <c:v>1.1087453613281251</c:v>
                </c:pt>
                <c:pt idx="2252">
                  <c:v>1.0666660156250001</c:v>
                </c:pt>
                <c:pt idx="2253">
                  <c:v>1.0269113769531251</c:v>
                </c:pt>
                <c:pt idx="2254">
                  <c:v>1.0000397949218749</c:v>
                </c:pt>
                <c:pt idx="2255">
                  <c:v>0.98298962402343748</c:v>
                </c:pt>
                <c:pt idx="2256">
                  <c:v>0.99589587402343749</c:v>
                </c:pt>
                <c:pt idx="2257">
                  <c:v>1.0184290771484374</c:v>
                </c:pt>
                <c:pt idx="2258">
                  <c:v>1.0347449951171874</c:v>
                </c:pt>
                <c:pt idx="2259">
                  <c:v>1.0415845947265625</c:v>
                </c:pt>
                <c:pt idx="2260">
                  <c:v>1.0252218017578125</c:v>
                </c:pt>
                <c:pt idx="2261">
                  <c:v>1.0002222900390625</c:v>
                </c:pt>
                <c:pt idx="2262">
                  <c:v>0.9829328002929687</c:v>
                </c:pt>
                <c:pt idx="2263">
                  <c:v>0.91607702636718746</c:v>
                </c:pt>
                <c:pt idx="2264">
                  <c:v>0.92723828124999996</c:v>
                </c:pt>
                <c:pt idx="2265">
                  <c:v>0.90482116699218751</c:v>
                </c:pt>
                <c:pt idx="2266">
                  <c:v>0.89406445312500005</c:v>
                </c:pt>
                <c:pt idx="2267">
                  <c:v>0.88476879882812498</c:v>
                </c:pt>
                <c:pt idx="2268">
                  <c:v>0.88248925781249998</c:v>
                </c:pt>
                <c:pt idx="2269">
                  <c:v>0.87847595214843754</c:v>
                </c:pt>
                <c:pt idx="2270">
                  <c:v>0.86499743652343752</c:v>
                </c:pt>
                <c:pt idx="2271">
                  <c:v>0.86099999999999999</c:v>
                </c:pt>
                <c:pt idx="2272">
                  <c:v>0.86099999999999999</c:v>
                </c:pt>
                <c:pt idx="2273">
                  <c:v>0.86099999999999999</c:v>
                </c:pt>
                <c:pt idx="2274">
                  <c:v>0.86099999999999999</c:v>
                </c:pt>
                <c:pt idx="2275">
                  <c:v>0.86153820800781244</c:v>
                </c:pt>
                <c:pt idx="2276">
                  <c:v>0.86402062988281247</c:v>
                </c:pt>
                <c:pt idx="2277">
                  <c:v>0.86526440429687501</c:v>
                </c:pt>
                <c:pt idx="2278">
                  <c:v>0.86630285644531246</c:v>
                </c:pt>
                <c:pt idx="2279">
                  <c:v>0.86637872314453124</c:v>
                </c:pt>
                <c:pt idx="2280">
                  <c:v>0.86702386474609372</c:v>
                </c:pt>
                <c:pt idx="2281">
                  <c:v>0.86617199707031245</c:v>
                </c:pt>
                <c:pt idx="2282">
                  <c:v>0.86147045898437502</c:v>
                </c:pt>
                <c:pt idx="2283">
                  <c:v>0.91295153808593754</c:v>
                </c:pt>
                <c:pt idx="2284">
                  <c:v>0.95413629150390622</c:v>
                </c:pt>
                <c:pt idx="2285">
                  <c:v>0.99134790039062504</c:v>
                </c:pt>
                <c:pt idx="2286">
                  <c:v>1.021883056640625</c:v>
                </c:pt>
                <c:pt idx="2287">
                  <c:v>1.050862060546875</c:v>
                </c:pt>
                <c:pt idx="2288">
                  <c:v>1.0758955078125001</c:v>
                </c:pt>
                <c:pt idx="2289">
                  <c:v>1.0948210449218749</c:v>
                </c:pt>
                <c:pt idx="2290">
                  <c:v>1.1101673583984375</c:v>
                </c:pt>
                <c:pt idx="2291">
                  <c:v>1.1426680908203124</c:v>
                </c:pt>
                <c:pt idx="2292">
                  <c:v>1.1623420410156251</c:v>
                </c:pt>
                <c:pt idx="2293">
                  <c:v>1.1750930175781249</c:v>
                </c:pt>
                <c:pt idx="2294">
                  <c:v>1.186052734375</c:v>
                </c:pt>
                <c:pt idx="2295">
                  <c:v>1.195530517578125</c:v>
                </c:pt>
                <c:pt idx="2296">
                  <c:v>1.2038935546875</c:v>
                </c:pt>
                <c:pt idx="2297">
                  <c:v>1.2115255126953124</c:v>
                </c:pt>
                <c:pt idx="2298">
                  <c:v>1.2188684082031249</c:v>
                </c:pt>
                <c:pt idx="2299">
                  <c:v>1.2272170410156249</c:v>
                </c:pt>
                <c:pt idx="2300">
                  <c:v>1.2340541992187499</c:v>
                </c:pt>
                <c:pt idx="2301">
                  <c:v>1.2378708496093751</c:v>
                </c:pt>
                <c:pt idx="2302">
                  <c:v>1.2393179931640625</c:v>
                </c:pt>
                <c:pt idx="2303">
                  <c:v>1.2407058105468749</c:v>
                </c:pt>
                <c:pt idx="2304">
                  <c:v>1.2402972412109374</c:v>
                </c:pt>
                <c:pt idx="2305">
                  <c:v>1.240462158203125</c:v>
                </c:pt>
                <c:pt idx="2306">
                  <c:v>1.2406579589843749</c:v>
                </c:pt>
                <c:pt idx="2307">
                  <c:v>1.238611328125</c:v>
                </c:pt>
                <c:pt idx="2308">
                  <c:v>1.2353334960937501</c:v>
                </c:pt>
                <c:pt idx="2309">
                  <c:v>1.2331242675781251</c:v>
                </c:pt>
                <c:pt idx="2310">
                  <c:v>1.2314898681640625</c:v>
                </c:pt>
                <c:pt idx="2311">
                  <c:v>1.2295762939453125</c:v>
                </c:pt>
                <c:pt idx="2312">
                  <c:v>1.227475830078125</c:v>
                </c:pt>
                <c:pt idx="2313">
                  <c:v>1.2244781494140624</c:v>
                </c:pt>
                <c:pt idx="2314">
                  <c:v>1.1466768798828124</c:v>
                </c:pt>
                <c:pt idx="2315">
                  <c:v>1.0705892333984375</c:v>
                </c:pt>
                <c:pt idx="2316">
                  <c:v>0.99600573730468756</c:v>
                </c:pt>
                <c:pt idx="2317">
                  <c:v>0.92659814453125</c:v>
                </c:pt>
                <c:pt idx="2318">
                  <c:v>0.85633789062499999</c:v>
                </c:pt>
                <c:pt idx="2319">
                  <c:v>0.79</c:v>
                </c:pt>
                <c:pt idx="2320">
                  <c:v>0.79</c:v>
                </c:pt>
                <c:pt idx="2321">
                  <c:v>0.79</c:v>
                </c:pt>
                <c:pt idx="2322">
                  <c:v>0.79</c:v>
                </c:pt>
                <c:pt idx="2323">
                  <c:v>0.79</c:v>
                </c:pt>
                <c:pt idx="2324">
                  <c:v>0.79</c:v>
                </c:pt>
                <c:pt idx="2325">
                  <c:v>0.79</c:v>
                </c:pt>
                <c:pt idx="2326">
                  <c:v>0.79</c:v>
                </c:pt>
                <c:pt idx="2327">
                  <c:v>0.79</c:v>
                </c:pt>
                <c:pt idx="2328">
                  <c:v>0.79</c:v>
                </c:pt>
                <c:pt idx="2329">
                  <c:v>0.79</c:v>
                </c:pt>
                <c:pt idx="2330">
                  <c:v>0.79</c:v>
                </c:pt>
                <c:pt idx="2331">
                  <c:v>0.79</c:v>
                </c:pt>
                <c:pt idx="2332">
                  <c:v>0.79</c:v>
                </c:pt>
                <c:pt idx="2333">
                  <c:v>0.79</c:v>
                </c:pt>
                <c:pt idx="2334">
                  <c:v>0.79</c:v>
                </c:pt>
                <c:pt idx="2335">
                  <c:v>0.79</c:v>
                </c:pt>
                <c:pt idx="2336">
                  <c:v>0.79</c:v>
                </c:pt>
                <c:pt idx="2337">
                  <c:v>0.79</c:v>
                </c:pt>
                <c:pt idx="2338">
                  <c:v>0.79</c:v>
                </c:pt>
                <c:pt idx="2339">
                  <c:v>0.79</c:v>
                </c:pt>
                <c:pt idx="2340">
                  <c:v>0.79</c:v>
                </c:pt>
                <c:pt idx="2341">
                  <c:v>0.79</c:v>
                </c:pt>
                <c:pt idx="2342">
                  <c:v>2.5139125976562502</c:v>
                </c:pt>
                <c:pt idx="2343">
                  <c:v>1.565703125</c:v>
                </c:pt>
                <c:pt idx="2344">
                  <c:v>0.89840802001953124</c:v>
                </c:pt>
                <c:pt idx="2345">
                  <c:v>0.79</c:v>
                </c:pt>
                <c:pt idx="2346">
                  <c:v>0.79</c:v>
                </c:pt>
                <c:pt idx="2347">
                  <c:v>0.79</c:v>
                </c:pt>
                <c:pt idx="2348">
                  <c:v>0.79</c:v>
                </c:pt>
                <c:pt idx="2349">
                  <c:v>0.79</c:v>
                </c:pt>
                <c:pt idx="2350">
                  <c:v>0.79</c:v>
                </c:pt>
                <c:pt idx="2351">
                  <c:v>0.79</c:v>
                </c:pt>
                <c:pt idx="2352">
                  <c:v>0.79</c:v>
                </c:pt>
                <c:pt idx="2353">
                  <c:v>0.79</c:v>
                </c:pt>
                <c:pt idx="2354">
                  <c:v>0.79</c:v>
                </c:pt>
                <c:pt idx="2355">
                  <c:v>0.79</c:v>
                </c:pt>
                <c:pt idx="2356">
                  <c:v>0.79</c:v>
                </c:pt>
                <c:pt idx="2357">
                  <c:v>0.79</c:v>
                </c:pt>
                <c:pt idx="2358">
                  <c:v>0.79</c:v>
                </c:pt>
                <c:pt idx="2359">
                  <c:v>0.79</c:v>
                </c:pt>
                <c:pt idx="2360">
                  <c:v>0.79</c:v>
                </c:pt>
                <c:pt idx="2361">
                  <c:v>0.79</c:v>
                </c:pt>
                <c:pt idx="2362">
                  <c:v>0.79</c:v>
                </c:pt>
                <c:pt idx="2363">
                  <c:v>0.79</c:v>
                </c:pt>
                <c:pt idx="2364">
                  <c:v>0.79</c:v>
                </c:pt>
                <c:pt idx="2365">
                  <c:v>0.79</c:v>
                </c:pt>
                <c:pt idx="2366">
                  <c:v>0.79</c:v>
                </c:pt>
                <c:pt idx="2367">
                  <c:v>0.79</c:v>
                </c:pt>
                <c:pt idx="2368">
                  <c:v>0.79</c:v>
                </c:pt>
                <c:pt idx="2369">
                  <c:v>0.79</c:v>
                </c:pt>
                <c:pt idx="2370">
                  <c:v>0.79</c:v>
                </c:pt>
                <c:pt idx="2371">
                  <c:v>0.79</c:v>
                </c:pt>
                <c:pt idx="2372">
                  <c:v>0.79</c:v>
                </c:pt>
                <c:pt idx="2373">
                  <c:v>0.79</c:v>
                </c:pt>
                <c:pt idx="2374">
                  <c:v>0.73</c:v>
                </c:pt>
                <c:pt idx="2375">
                  <c:v>0.73</c:v>
                </c:pt>
                <c:pt idx="2376">
                  <c:v>0.73</c:v>
                </c:pt>
                <c:pt idx="2377">
                  <c:v>0.73</c:v>
                </c:pt>
                <c:pt idx="2378">
                  <c:v>0.73</c:v>
                </c:pt>
                <c:pt idx="2379">
                  <c:v>0.73</c:v>
                </c:pt>
                <c:pt idx="2380">
                  <c:v>0.73</c:v>
                </c:pt>
                <c:pt idx="2381">
                  <c:v>0.73</c:v>
                </c:pt>
                <c:pt idx="2382">
                  <c:v>0.73</c:v>
                </c:pt>
                <c:pt idx="2383">
                  <c:v>0.79311145019531248</c:v>
                </c:pt>
                <c:pt idx="2384">
                  <c:v>0.83243212890624996</c:v>
                </c:pt>
                <c:pt idx="2385">
                  <c:v>0.90821728515625</c:v>
                </c:pt>
                <c:pt idx="2386">
                  <c:v>0.93888085937499999</c:v>
                </c:pt>
                <c:pt idx="2387">
                  <c:v>0.95049169921874999</c:v>
                </c:pt>
                <c:pt idx="2388">
                  <c:v>0.96567358398437497</c:v>
                </c:pt>
                <c:pt idx="2389">
                  <c:v>0.98472283935546878</c:v>
                </c:pt>
                <c:pt idx="2390">
                  <c:v>0.9998705444335938</c:v>
                </c:pt>
                <c:pt idx="2391">
                  <c:v>1.0475626220703125</c:v>
                </c:pt>
                <c:pt idx="2392">
                  <c:v>1.0871376953125</c:v>
                </c:pt>
                <c:pt idx="2393">
                  <c:v>1.097734619140625</c:v>
                </c:pt>
                <c:pt idx="2394">
                  <c:v>1.0945443115234375</c:v>
                </c:pt>
                <c:pt idx="2395">
                  <c:v>1.0937213134765624</c:v>
                </c:pt>
                <c:pt idx="2396">
                  <c:v>1.1081035156250001</c:v>
                </c:pt>
                <c:pt idx="2397">
                  <c:v>1.1130363769531251</c:v>
                </c:pt>
                <c:pt idx="2398">
                  <c:v>1.1238775634765625</c:v>
                </c:pt>
                <c:pt idx="2399">
                  <c:v>1.131659423828125</c:v>
                </c:pt>
                <c:pt idx="2400">
                  <c:v>1.1687396240234376</c:v>
                </c:pt>
                <c:pt idx="2401">
                  <c:v>1.1998255615234374</c:v>
                </c:pt>
                <c:pt idx="2402">
                  <c:v>1.2437119140624999</c:v>
                </c:pt>
                <c:pt idx="2403">
                  <c:v>1.2766865234375</c:v>
                </c:pt>
                <c:pt idx="2404">
                  <c:v>1.3344163818359376</c:v>
                </c:pt>
                <c:pt idx="2405">
                  <c:v>1.3743560791015625</c:v>
                </c:pt>
                <c:pt idx="2406">
                  <c:v>1.347062255859375</c:v>
                </c:pt>
                <c:pt idx="2407">
                  <c:v>1.3315186767578124</c:v>
                </c:pt>
                <c:pt idx="2408">
                  <c:v>1.3147542724609376</c:v>
                </c:pt>
                <c:pt idx="2409">
                  <c:v>1.320128173828125</c:v>
                </c:pt>
                <c:pt idx="2410">
                  <c:v>1.3580869140625</c:v>
                </c:pt>
                <c:pt idx="2411">
                  <c:v>1.3773767089843749</c:v>
                </c:pt>
                <c:pt idx="2412">
                  <c:v>1.3979857177734376</c:v>
                </c:pt>
                <c:pt idx="2413">
                  <c:v>1.3993554687500001</c:v>
                </c:pt>
                <c:pt idx="2414">
                  <c:v>1.4155504150390625</c:v>
                </c:pt>
                <c:pt idx="2415">
                  <c:v>1.4324543457031249</c:v>
                </c:pt>
                <c:pt idx="2416">
                  <c:v>1.452277099609375</c:v>
                </c:pt>
                <c:pt idx="2417">
                  <c:v>1.443086669921875</c:v>
                </c:pt>
                <c:pt idx="2418">
                  <c:v>1.4359910888671874</c:v>
                </c:pt>
                <c:pt idx="2419">
                  <c:v>1.4251409912109374</c:v>
                </c:pt>
                <c:pt idx="2420">
                  <c:v>1.4169864501953124</c:v>
                </c:pt>
                <c:pt idx="2421">
                  <c:v>1.3889339599609376</c:v>
                </c:pt>
                <c:pt idx="2422">
                  <c:v>1.384372314453125</c:v>
                </c:pt>
                <c:pt idx="2423">
                  <c:v>1.3763192138671876</c:v>
                </c:pt>
                <c:pt idx="2424">
                  <c:v>1.3689351806640624</c:v>
                </c:pt>
                <c:pt idx="2425">
                  <c:v>1.3385485839843749</c:v>
                </c:pt>
                <c:pt idx="2426">
                  <c:v>1.2874282226562499</c:v>
                </c:pt>
                <c:pt idx="2427">
                  <c:v>1.2928134765624999</c:v>
                </c:pt>
                <c:pt idx="2428">
                  <c:v>1.296233154296875</c:v>
                </c:pt>
                <c:pt idx="2429">
                  <c:v>1.2984412841796875</c:v>
                </c:pt>
                <c:pt idx="2430">
                  <c:v>1.3207586669921876</c:v>
                </c:pt>
                <c:pt idx="2431">
                  <c:v>1.3324722900390624</c:v>
                </c:pt>
                <c:pt idx="2432">
                  <c:v>1.3584371337890624</c:v>
                </c:pt>
                <c:pt idx="2433">
                  <c:v>1.3616490478515626</c:v>
                </c:pt>
                <c:pt idx="2434">
                  <c:v>1.3962442626953124</c:v>
                </c:pt>
                <c:pt idx="2435">
                  <c:v>1.2462442626953125</c:v>
                </c:pt>
                <c:pt idx="2436">
                  <c:v>1.2806829833984374</c:v>
                </c:pt>
                <c:pt idx="2437">
                  <c:v>1.3150595703125001</c:v>
                </c:pt>
                <c:pt idx="2438">
                  <c:v>1.2921776123046875</c:v>
                </c:pt>
                <c:pt idx="2439">
                  <c:v>1.288495849609375</c:v>
                </c:pt>
                <c:pt idx="2440">
                  <c:v>1.2938498535156251</c:v>
                </c:pt>
                <c:pt idx="2441">
                  <c:v>1.289163818359375</c:v>
                </c:pt>
                <c:pt idx="2442">
                  <c:v>1.269471435546875</c:v>
                </c:pt>
                <c:pt idx="2443">
                  <c:v>1.2636375732421874</c:v>
                </c:pt>
                <c:pt idx="2444">
                  <c:v>1.2409647216796875</c:v>
                </c:pt>
                <c:pt idx="2445">
                  <c:v>1.2240372314453125</c:v>
                </c:pt>
                <c:pt idx="2446">
                  <c:v>1.2232393798828125</c:v>
                </c:pt>
                <c:pt idx="2447">
                  <c:v>1.23253076171875</c:v>
                </c:pt>
                <c:pt idx="2448">
                  <c:v>1.2540745849609376</c:v>
                </c:pt>
                <c:pt idx="2449">
                  <c:v>1.2712742919921876</c:v>
                </c:pt>
                <c:pt idx="2450">
                  <c:v>1.2974360351562499</c:v>
                </c:pt>
                <c:pt idx="2451">
                  <c:v>1.3115433349609376</c:v>
                </c:pt>
                <c:pt idx="2452">
                  <c:v>1.2965878906249999</c:v>
                </c:pt>
                <c:pt idx="2453">
                  <c:v>1.3095482177734374</c:v>
                </c:pt>
                <c:pt idx="2454">
                  <c:v>1.3232034912109376</c:v>
                </c:pt>
                <c:pt idx="2455">
                  <c:v>1.3446329345703125</c:v>
                </c:pt>
                <c:pt idx="2456">
                  <c:v>1.3570822753906251</c:v>
                </c:pt>
                <c:pt idx="2457">
                  <c:v>1.3563592529296875</c:v>
                </c:pt>
                <c:pt idx="2458">
                  <c:v>1.3591333007812501</c:v>
                </c:pt>
                <c:pt idx="2459">
                  <c:v>1.3702794189453125</c:v>
                </c:pt>
                <c:pt idx="2460">
                  <c:v>1.3777675781250001</c:v>
                </c:pt>
                <c:pt idx="2461">
                  <c:v>1.3815979003906249</c:v>
                </c:pt>
                <c:pt idx="2462">
                  <c:v>1.3858714599609374</c:v>
                </c:pt>
                <c:pt idx="2463">
                  <c:v>1.3871988525390626</c:v>
                </c:pt>
                <c:pt idx="2464">
                  <c:v>1.4003359375</c:v>
                </c:pt>
                <c:pt idx="2465">
                  <c:v>1.414714111328125</c:v>
                </c:pt>
                <c:pt idx="2466">
                  <c:v>1.4053165283203124</c:v>
                </c:pt>
                <c:pt idx="2467">
                  <c:v>1.4064696044921876</c:v>
                </c:pt>
                <c:pt idx="2468">
                  <c:v>1.4233041992187501</c:v>
                </c:pt>
                <c:pt idx="2469">
                  <c:v>1.4230919189453124</c:v>
                </c:pt>
                <c:pt idx="2470">
                  <c:v>1.4048214111328126</c:v>
                </c:pt>
                <c:pt idx="2471">
                  <c:v>1.4041248779296875</c:v>
                </c:pt>
                <c:pt idx="2472">
                  <c:v>1.4160599365234374</c:v>
                </c:pt>
                <c:pt idx="2473">
                  <c:v>1.4272625732421875</c:v>
                </c:pt>
                <c:pt idx="2474">
                  <c:v>1.4161396484375</c:v>
                </c:pt>
                <c:pt idx="2475">
                  <c:v>1.4200534667968749</c:v>
                </c:pt>
                <c:pt idx="2476">
                  <c:v>1.4111914062499999</c:v>
                </c:pt>
                <c:pt idx="2477">
                  <c:v>1.4000699462890625</c:v>
                </c:pt>
                <c:pt idx="2478">
                  <c:v>1.3813427734374999</c:v>
                </c:pt>
                <c:pt idx="2479">
                  <c:v>1.3727424316406249</c:v>
                </c:pt>
                <c:pt idx="2480">
                  <c:v>1.3765764160156251</c:v>
                </c:pt>
                <c:pt idx="2481">
                  <c:v>1.3831105957031249</c:v>
                </c:pt>
                <c:pt idx="2482">
                  <c:v>1.3830455322265625</c:v>
                </c:pt>
                <c:pt idx="2483">
                  <c:v>1.3748714599609375</c:v>
                </c:pt>
                <c:pt idx="2484">
                  <c:v>1.38053466796875</c:v>
                </c:pt>
                <c:pt idx="2485">
                  <c:v>1.3726330566406251</c:v>
                </c:pt>
                <c:pt idx="2486">
                  <c:v>1.3824967041015626</c:v>
                </c:pt>
                <c:pt idx="2487">
                  <c:v>1.3875648193359376</c:v>
                </c:pt>
                <c:pt idx="2488">
                  <c:v>1.3763284912109375</c:v>
                </c:pt>
                <c:pt idx="2489">
                  <c:v>1.3806826171875</c:v>
                </c:pt>
                <c:pt idx="2490">
                  <c:v>1.3826613769531251</c:v>
                </c:pt>
                <c:pt idx="2491">
                  <c:v>1.3935377197265626</c:v>
                </c:pt>
                <c:pt idx="2492">
                  <c:v>1.394386474609375</c:v>
                </c:pt>
                <c:pt idx="2493">
                  <c:v>1.3786900634765624</c:v>
                </c:pt>
                <c:pt idx="2494">
                  <c:v>1.3629117431640625</c:v>
                </c:pt>
                <c:pt idx="2495">
                  <c:v>1.3536850585937501</c:v>
                </c:pt>
                <c:pt idx="2496">
                  <c:v>1.35141015625</c:v>
                </c:pt>
                <c:pt idx="2497">
                  <c:v>1.34780322265625</c:v>
                </c:pt>
                <c:pt idx="2498">
                  <c:v>1.3173065185546875</c:v>
                </c:pt>
                <c:pt idx="2499">
                  <c:v>1.3005283203125</c:v>
                </c:pt>
                <c:pt idx="2500">
                  <c:v>1.285833984375</c:v>
                </c:pt>
                <c:pt idx="2501">
                  <c:v>1.2732808837890626</c:v>
                </c:pt>
                <c:pt idx="2502">
                  <c:v>1.241086669921875</c:v>
                </c:pt>
                <c:pt idx="2503">
                  <c:v>1.2156594238281251</c:v>
                </c:pt>
                <c:pt idx="2504">
                  <c:v>1.1943549804687501</c:v>
                </c:pt>
                <c:pt idx="2505">
                  <c:v>1.1770451660156249</c:v>
                </c:pt>
                <c:pt idx="2506">
                  <c:v>1.1546551513671874</c:v>
                </c:pt>
                <c:pt idx="2507">
                  <c:v>1.1426176757812501</c:v>
                </c:pt>
                <c:pt idx="2508">
                  <c:v>1.148668701171875</c:v>
                </c:pt>
                <c:pt idx="2509">
                  <c:v>1.1462071533203124</c:v>
                </c:pt>
                <c:pt idx="2510">
                  <c:v>1.1289492187500001</c:v>
                </c:pt>
                <c:pt idx="2511">
                  <c:v>1.1162158203125001</c:v>
                </c:pt>
                <c:pt idx="2512">
                  <c:v>1.1096035156249999</c:v>
                </c:pt>
                <c:pt idx="2513">
                  <c:v>1.0971112060546875</c:v>
                </c:pt>
                <c:pt idx="2514">
                  <c:v>1.0776949462890626</c:v>
                </c:pt>
                <c:pt idx="2515">
                  <c:v>1.071606201171875</c:v>
                </c:pt>
                <c:pt idx="2516">
                  <c:v>1.0683176269531249</c:v>
                </c:pt>
                <c:pt idx="2517">
                  <c:v>1.0548643798828126</c:v>
                </c:pt>
                <c:pt idx="2518">
                  <c:v>1.0118032836914062</c:v>
                </c:pt>
                <c:pt idx="2519">
                  <c:v>0.98872009277343753</c:v>
                </c:pt>
                <c:pt idx="2520">
                  <c:v>0.96762243652343749</c:v>
                </c:pt>
                <c:pt idx="2521">
                  <c:v>0.95709252929687505</c:v>
                </c:pt>
                <c:pt idx="2522">
                  <c:v>0.94035644531249996</c:v>
                </c:pt>
                <c:pt idx="2523">
                  <c:v>0.91120025634765622</c:v>
                </c:pt>
                <c:pt idx="2524">
                  <c:v>0.87724017333984372</c:v>
                </c:pt>
                <c:pt idx="2525">
                  <c:v>0.86103698730468747</c:v>
                </c:pt>
                <c:pt idx="2526">
                  <c:v>0.83932507324218752</c:v>
                </c:pt>
                <c:pt idx="2527">
                  <c:v>0.854466552734375</c:v>
                </c:pt>
                <c:pt idx="2528">
                  <c:v>0.84463629150390629</c:v>
                </c:pt>
                <c:pt idx="2529">
                  <c:v>0.8372791748046875</c:v>
                </c:pt>
                <c:pt idx="2530">
                  <c:v>0.8304570922851563</c:v>
                </c:pt>
                <c:pt idx="2531">
                  <c:v>0.81092718505859374</c:v>
                </c:pt>
                <c:pt idx="2532">
                  <c:v>0.78304400634765625</c:v>
                </c:pt>
                <c:pt idx="2533">
                  <c:v>0.75285321044921871</c:v>
                </c:pt>
                <c:pt idx="2534">
                  <c:v>0.73</c:v>
                </c:pt>
                <c:pt idx="2535">
                  <c:v>0.73</c:v>
                </c:pt>
                <c:pt idx="2536">
                  <c:v>0.73</c:v>
                </c:pt>
                <c:pt idx="2537">
                  <c:v>0.73</c:v>
                </c:pt>
                <c:pt idx="2538">
                  <c:v>0.73</c:v>
                </c:pt>
                <c:pt idx="2539">
                  <c:v>0.73</c:v>
                </c:pt>
                <c:pt idx="2540">
                  <c:v>0.73</c:v>
                </c:pt>
                <c:pt idx="2541">
                  <c:v>0.73</c:v>
                </c:pt>
                <c:pt idx="2542">
                  <c:v>0.73</c:v>
                </c:pt>
                <c:pt idx="2543">
                  <c:v>0.73</c:v>
                </c:pt>
                <c:pt idx="2544">
                  <c:v>0.73</c:v>
                </c:pt>
                <c:pt idx="2545">
                  <c:v>0.73</c:v>
                </c:pt>
                <c:pt idx="2546">
                  <c:v>0.73</c:v>
                </c:pt>
                <c:pt idx="2547">
                  <c:v>0.73</c:v>
                </c:pt>
                <c:pt idx="2548">
                  <c:v>0.73</c:v>
                </c:pt>
                <c:pt idx="2549">
                  <c:v>0.73</c:v>
                </c:pt>
                <c:pt idx="2550">
                  <c:v>0.73</c:v>
                </c:pt>
                <c:pt idx="2551">
                  <c:v>0.73</c:v>
                </c:pt>
                <c:pt idx="2552">
                  <c:v>0.73</c:v>
                </c:pt>
                <c:pt idx="2553">
                  <c:v>0.73</c:v>
                </c:pt>
                <c:pt idx="2554">
                  <c:v>0.7369556274414063</c:v>
                </c:pt>
                <c:pt idx="2555">
                  <c:v>0.73843432617187499</c:v>
                </c:pt>
                <c:pt idx="2556">
                  <c:v>0.73636077880859374</c:v>
                </c:pt>
                <c:pt idx="2557">
                  <c:v>0.7386232299804687</c:v>
                </c:pt>
                <c:pt idx="2558">
                  <c:v>0.74665374755859371</c:v>
                </c:pt>
                <c:pt idx="2559">
                  <c:v>0.73</c:v>
                </c:pt>
                <c:pt idx="2560">
                  <c:v>0.73</c:v>
                </c:pt>
                <c:pt idx="2561">
                  <c:v>0.73</c:v>
                </c:pt>
                <c:pt idx="2562">
                  <c:v>0.73</c:v>
                </c:pt>
                <c:pt idx="2563">
                  <c:v>0.73</c:v>
                </c:pt>
                <c:pt idx="2564">
                  <c:v>0.73448254394531254</c:v>
                </c:pt>
                <c:pt idx="2565">
                  <c:v>0.77217926025390626</c:v>
                </c:pt>
                <c:pt idx="2566">
                  <c:v>0.78122210693359373</c:v>
                </c:pt>
                <c:pt idx="2567">
                  <c:v>0.7856807250976563</c:v>
                </c:pt>
                <c:pt idx="2568">
                  <c:v>0.79255419921875003</c:v>
                </c:pt>
                <c:pt idx="2569">
                  <c:v>0.82499603271484379</c:v>
                </c:pt>
                <c:pt idx="2570">
                  <c:v>0.84180096435546869</c:v>
                </c:pt>
                <c:pt idx="2571">
                  <c:v>0.84980010986328125</c:v>
                </c:pt>
                <c:pt idx="2572">
                  <c:v>0.86098382568359377</c:v>
                </c:pt>
                <c:pt idx="2573">
                  <c:v>0.87843359374999996</c:v>
                </c:pt>
                <c:pt idx="2574">
                  <c:v>0.87159271240234371</c:v>
                </c:pt>
                <c:pt idx="2575">
                  <c:v>0.87798486328125003</c:v>
                </c:pt>
                <c:pt idx="2576">
                  <c:v>0.88201989746093745</c:v>
                </c:pt>
                <c:pt idx="2577">
                  <c:v>0.89171105957031249</c:v>
                </c:pt>
                <c:pt idx="2578">
                  <c:v>0.88835412597656249</c:v>
                </c:pt>
                <c:pt idx="2579">
                  <c:v>0.88786791992187497</c:v>
                </c:pt>
                <c:pt idx="2580">
                  <c:v>0.87761907958984375</c:v>
                </c:pt>
                <c:pt idx="2581">
                  <c:v>0.8451224975585937</c:v>
                </c:pt>
                <c:pt idx="2582">
                  <c:v>0.8394979858398437</c:v>
                </c:pt>
                <c:pt idx="2583">
                  <c:v>0.8227748413085938</c:v>
                </c:pt>
                <c:pt idx="2584">
                  <c:v>0.79361505126953125</c:v>
                </c:pt>
                <c:pt idx="2585">
                  <c:v>0.79031280517578129</c:v>
                </c:pt>
                <c:pt idx="2586">
                  <c:v>0.7845292358398438</c:v>
                </c:pt>
                <c:pt idx="2587">
                  <c:v>0.79009057617187495</c:v>
                </c:pt>
                <c:pt idx="2588">
                  <c:v>0.89309765625000004</c:v>
                </c:pt>
                <c:pt idx="2589">
                  <c:v>0.87150708007812505</c:v>
                </c:pt>
                <c:pt idx="2590">
                  <c:v>0.89064465332031251</c:v>
                </c:pt>
                <c:pt idx="2591">
                  <c:v>0.91479187011718754</c:v>
                </c:pt>
                <c:pt idx="2592">
                  <c:v>0.91398815917968745</c:v>
                </c:pt>
                <c:pt idx="2593">
                  <c:v>0.90161926269531245</c:v>
                </c:pt>
                <c:pt idx="2594">
                  <c:v>0.90032055664062505</c:v>
                </c:pt>
                <c:pt idx="2595">
                  <c:v>0.90560437011718753</c:v>
                </c:pt>
                <c:pt idx="2596">
                  <c:v>0.91352557373046872</c:v>
                </c:pt>
                <c:pt idx="2597">
                  <c:v>0.90418359375000001</c:v>
                </c:pt>
                <c:pt idx="2598">
                  <c:v>0.89841839599609374</c:v>
                </c:pt>
                <c:pt idx="2599">
                  <c:v>0.89324346923828124</c:v>
                </c:pt>
                <c:pt idx="2600">
                  <c:v>0.89500720214843754</c:v>
                </c:pt>
                <c:pt idx="2601">
                  <c:v>0.88209411621093747</c:v>
                </c:pt>
                <c:pt idx="2602">
                  <c:v>0.87646911621093748</c:v>
                </c:pt>
                <c:pt idx="2603">
                  <c:v>0.88179742431640629</c:v>
                </c:pt>
                <c:pt idx="2604">
                  <c:v>0.8990034790039062</c:v>
                </c:pt>
                <c:pt idx="2605">
                  <c:v>0.90320080566406247</c:v>
                </c:pt>
                <c:pt idx="2606">
                  <c:v>0.88769128417968746</c:v>
                </c:pt>
                <c:pt idx="2607">
                  <c:v>0.87160571289062505</c:v>
                </c:pt>
                <c:pt idx="2608">
                  <c:v>0.85878790283203121</c:v>
                </c:pt>
                <c:pt idx="2609">
                  <c:v>0.85582989501953122</c:v>
                </c:pt>
                <c:pt idx="2610">
                  <c:v>0.85643249511718755</c:v>
                </c:pt>
                <c:pt idx="2611">
                  <c:v>0.86219854736328128</c:v>
                </c:pt>
                <c:pt idx="2612">
                  <c:v>0.86426550292968751</c:v>
                </c:pt>
                <c:pt idx="2613">
                  <c:v>0.85109069824218753</c:v>
                </c:pt>
                <c:pt idx="2614">
                  <c:v>0.84194555664062498</c:v>
                </c:pt>
                <c:pt idx="2615">
                  <c:v>0.84040130615234376</c:v>
                </c:pt>
                <c:pt idx="2616">
                  <c:v>0.85014056396484372</c:v>
                </c:pt>
                <c:pt idx="2617">
                  <c:v>0.84873040771484376</c:v>
                </c:pt>
                <c:pt idx="2618">
                  <c:v>0.82471453857421873</c:v>
                </c:pt>
                <c:pt idx="2619">
                  <c:v>0.83606982421874998</c:v>
                </c:pt>
                <c:pt idx="2620">
                  <c:v>0.82263537597656256</c:v>
                </c:pt>
                <c:pt idx="2621">
                  <c:v>0.80013623046875004</c:v>
                </c:pt>
                <c:pt idx="2622">
                  <c:v>0.79287524414062505</c:v>
                </c:pt>
                <c:pt idx="2623">
                  <c:v>0.77827850341796878</c:v>
                </c:pt>
                <c:pt idx="2624">
                  <c:v>0.76792724609374996</c:v>
                </c:pt>
                <c:pt idx="2625">
                  <c:v>0.75606469726562497</c:v>
                </c:pt>
                <c:pt idx="2626">
                  <c:v>0.73</c:v>
                </c:pt>
                <c:pt idx="2627">
                  <c:v>0.73</c:v>
                </c:pt>
                <c:pt idx="2628">
                  <c:v>0.73</c:v>
                </c:pt>
                <c:pt idx="2629">
                  <c:v>0.73</c:v>
                </c:pt>
                <c:pt idx="2630">
                  <c:v>0.73</c:v>
                </c:pt>
                <c:pt idx="2631">
                  <c:v>0.73</c:v>
                </c:pt>
                <c:pt idx="2632">
                  <c:v>0.73</c:v>
                </c:pt>
                <c:pt idx="2633">
                  <c:v>0.73</c:v>
                </c:pt>
                <c:pt idx="2634">
                  <c:v>0.73</c:v>
                </c:pt>
                <c:pt idx="2635">
                  <c:v>0.73</c:v>
                </c:pt>
                <c:pt idx="2636">
                  <c:v>0.73</c:v>
                </c:pt>
                <c:pt idx="2637">
                  <c:v>0.73</c:v>
                </c:pt>
                <c:pt idx="2638">
                  <c:v>0.73</c:v>
                </c:pt>
                <c:pt idx="2639">
                  <c:v>0.73</c:v>
                </c:pt>
                <c:pt idx="2640">
                  <c:v>0.73</c:v>
                </c:pt>
                <c:pt idx="2641">
                  <c:v>0.73</c:v>
                </c:pt>
                <c:pt idx="2642">
                  <c:v>0.73</c:v>
                </c:pt>
                <c:pt idx="2643">
                  <c:v>0.73</c:v>
                </c:pt>
                <c:pt idx="2644">
                  <c:v>0.73</c:v>
                </c:pt>
                <c:pt idx="2645">
                  <c:v>0.73</c:v>
                </c:pt>
                <c:pt idx="2646">
                  <c:v>0.73</c:v>
                </c:pt>
                <c:pt idx="2647">
                  <c:v>0.73</c:v>
                </c:pt>
                <c:pt idx="2648">
                  <c:v>0.73</c:v>
                </c:pt>
                <c:pt idx="2649">
                  <c:v>0.73</c:v>
                </c:pt>
                <c:pt idx="2650">
                  <c:v>0.73</c:v>
                </c:pt>
                <c:pt idx="2651">
                  <c:v>0.73</c:v>
                </c:pt>
                <c:pt idx="2652">
                  <c:v>0.73</c:v>
                </c:pt>
                <c:pt idx="2653">
                  <c:v>0.73</c:v>
                </c:pt>
                <c:pt idx="2654">
                  <c:v>0.73</c:v>
                </c:pt>
                <c:pt idx="2655">
                  <c:v>0.73</c:v>
                </c:pt>
                <c:pt idx="2656">
                  <c:v>0.73</c:v>
                </c:pt>
                <c:pt idx="2657">
                  <c:v>0.73</c:v>
                </c:pt>
                <c:pt idx="2658">
                  <c:v>0.73</c:v>
                </c:pt>
                <c:pt idx="2659">
                  <c:v>0.73</c:v>
                </c:pt>
                <c:pt idx="2660">
                  <c:v>0.73</c:v>
                </c:pt>
                <c:pt idx="2661">
                  <c:v>0.73</c:v>
                </c:pt>
                <c:pt idx="2662">
                  <c:v>0.73</c:v>
                </c:pt>
                <c:pt idx="2663">
                  <c:v>0.73</c:v>
                </c:pt>
                <c:pt idx="2664">
                  <c:v>0.73</c:v>
                </c:pt>
                <c:pt idx="2665">
                  <c:v>0.73</c:v>
                </c:pt>
                <c:pt idx="2666">
                  <c:v>0.73</c:v>
                </c:pt>
                <c:pt idx="2667">
                  <c:v>0.73</c:v>
                </c:pt>
                <c:pt idx="2668">
                  <c:v>0.73</c:v>
                </c:pt>
                <c:pt idx="2669">
                  <c:v>0.73</c:v>
                </c:pt>
                <c:pt idx="2670">
                  <c:v>0.73</c:v>
                </c:pt>
                <c:pt idx="2671">
                  <c:v>0.73</c:v>
                </c:pt>
                <c:pt idx="2672">
                  <c:v>0.73</c:v>
                </c:pt>
                <c:pt idx="2673">
                  <c:v>0.73</c:v>
                </c:pt>
                <c:pt idx="2674">
                  <c:v>0.73</c:v>
                </c:pt>
                <c:pt idx="2675">
                  <c:v>0.73</c:v>
                </c:pt>
                <c:pt idx="2676">
                  <c:v>0.73</c:v>
                </c:pt>
                <c:pt idx="2677">
                  <c:v>0.73</c:v>
                </c:pt>
                <c:pt idx="2678">
                  <c:v>0.73</c:v>
                </c:pt>
                <c:pt idx="2679">
                  <c:v>0.73</c:v>
                </c:pt>
                <c:pt idx="2680">
                  <c:v>0.73</c:v>
                </c:pt>
                <c:pt idx="2681">
                  <c:v>0.73</c:v>
                </c:pt>
                <c:pt idx="2682">
                  <c:v>0.73</c:v>
                </c:pt>
                <c:pt idx="2683">
                  <c:v>0.73</c:v>
                </c:pt>
                <c:pt idx="2684">
                  <c:v>0.73</c:v>
                </c:pt>
                <c:pt idx="2685">
                  <c:v>0.73</c:v>
                </c:pt>
                <c:pt idx="2686">
                  <c:v>0.73</c:v>
                </c:pt>
                <c:pt idx="2687">
                  <c:v>0.73</c:v>
                </c:pt>
                <c:pt idx="2688">
                  <c:v>0.73</c:v>
                </c:pt>
                <c:pt idx="2689">
                  <c:v>0.73</c:v>
                </c:pt>
                <c:pt idx="2690">
                  <c:v>0.73</c:v>
                </c:pt>
                <c:pt idx="2691">
                  <c:v>0.73</c:v>
                </c:pt>
                <c:pt idx="2692">
                  <c:v>0.73</c:v>
                </c:pt>
                <c:pt idx="2693">
                  <c:v>0.73</c:v>
                </c:pt>
                <c:pt idx="2694">
                  <c:v>0.73</c:v>
                </c:pt>
                <c:pt idx="2695">
                  <c:v>0.57999999999999996</c:v>
                </c:pt>
                <c:pt idx="2696">
                  <c:v>0.57999999999999996</c:v>
                </c:pt>
                <c:pt idx="2697">
                  <c:v>0.57999999999999996</c:v>
                </c:pt>
                <c:pt idx="2698">
                  <c:v>0.57999999999999996</c:v>
                </c:pt>
                <c:pt idx="2699">
                  <c:v>0.57999999999999996</c:v>
                </c:pt>
                <c:pt idx="2700">
                  <c:v>0.57999999999999996</c:v>
                </c:pt>
                <c:pt idx="2701">
                  <c:v>0.57999999999999996</c:v>
                </c:pt>
                <c:pt idx="2702">
                  <c:v>0.57999999999999996</c:v>
                </c:pt>
                <c:pt idx="2703">
                  <c:v>0.57999999999999996</c:v>
                </c:pt>
                <c:pt idx="2704">
                  <c:v>0.57999999999999996</c:v>
                </c:pt>
                <c:pt idx="2705">
                  <c:v>0.57999999999999996</c:v>
                </c:pt>
                <c:pt idx="2706">
                  <c:v>0.57999999999999996</c:v>
                </c:pt>
                <c:pt idx="2707">
                  <c:v>0.57999999999999996</c:v>
                </c:pt>
                <c:pt idx="2708">
                  <c:v>0.57999999999999996</c:v>
                </c:pt>
                <c:pt idx="2709">
                  <c:v>0.57999999999999996</c:v>
                </c:pt>
                <c:pt idx="2710">
                  <c:v>0.57999999999999996</c:v>
                </c:pt>
                <c:pt idx="2711">
                  <c:v>0.57999999999999996</c:v>
                </c:pt>
                <c:pt idx="2712">
                  <c:v>0.57999999999999996</c:v>
                </c:pt>
                <c:pt idx="2713">
                  <c:v>0.57999999999999996</c:v>
                </c:pt>
                <c:pt idx="2714">
                  <c:v>0.57999999999999996</c:v>
                </c:pt>
                <c:pt idx="2715">
                  <c:v>0.57999999999999996</c:v>
                </c:pt>
                <c:pt idx="2716">
                  <c:v>0.57999999999999996</c:v>
                </c:pt>
                <c:pt idx="2717">
                  <c:v>0.57999999999999996</c:v>
                </c:pt>
                <c:pt idx="2718">
                  <c:v>0.57999999999999996</c:v>
                </c:pt>
                <c:pt idx="2719">
                  <c:v>0.57999999999999996</c:v>
                </c:pt>
                <c:pt idx="2720">
                  <c:v>0.57999999999999996</c:v>
                </c:pt>
                <c:pt idx="2721">
                  <c:v>0.57999999999999996</c:v>
                </c:pt>
                <c:pt idx="2722">
                  <c:v>0.57999999999999996</c:v>
                </c:pt>
                <c:pt idx="2723">
                  <c:v>0.53</c:v>
                </c:pt>
                <c:pt idx="2724">
                  <c:v>0.53</c:v>
                </c:pt>
                <c:pt idx="2725">
                  <c:v>0.53</c:v>
                </c:pt>
                <c:pt idx="2726">
                  <c:v>0.53</c:v>
                </c:pt>
                <c:pt idx="2727">
                  <c:v>0.53</c:v>
                </c:pt>
                <c:pt idx="2728">
                  <c:v>0.53</c:v>
                </c:pt>
                <c:pt idx="2729">
                  <c:v>0.53</c:v>
                </c:pt>
                <c:pt idx="2730">
                  <c:v>0.53</c:v>
                </c:pt>
                <c:pt idx="2731">
                  <c:v>0.53</c:v>
                </c:pt>
                <c:pt idx="2732">
                  <c:v>0.53</c:v>
                </c:pt>
                <c:pt idx="2733">
                  <c:v>0.53</c:v>
                </c:pt>
                <c:pt idx="2734">
                  <c:v>0.53</c:v>
                </c:pt>
                <c:pt idx="2735">
                  <c:v>0.53</c:v>
                </c:pt>
                <c:pt idx="2736">
                  <c:v>0.53</c:v>
                </c:pt>
                <c:pt idx="2737">
                  <c:v>0.53</c:v>
                </c:pt>
                <c:pt idx="2738">
                  <c:v>0.53</c:v>
                </c:pt>
                <c:pt idx="2739">
                  <c:v>0.53</c:v>
                </c:pt>
                <c:pt idx="2740">
                  <c:v>0.53</c:v>
                </c:pt>
                <c:pt idx="2741">
                  <c:v>0.53</c:v>
                </c:pt>
                <c:pt idx="2742">
                  <c:v>0.53</c:v>
                </c:pt>
                <c:pt idx="2743">
                  <c:v>0.53</c:v>
                </c:pt>
                <c:pt idx="2744">
                  <c:v>0.53</c:v>
                </c:pt>
                <c:pt idx="2745">
                  <c:v>0.53</c:v>
                </c:pt>
                <c:pt idx="2746">
                  <c:v>0.53</c:v>
                </c:pt>
                <c:pt idx="2747">
                  <c:v>0.53</c:v>
                </c:pt>
                <c:pt idx="2748">
                  <c:v>0.53</c:v>
                </c:pt>
                <c:pt idx="2749">
                  <c:v>0.53</c:v>
                </c:pt>
                <c:pt idx="2750">
                  <c:v>0.53</c:v>
                </c:pt>
                <c:pt idx="2751">
                  <c:v>0.53</c:v>
                </c:pt>
                <c:pt idx="2752">
                  <c:v>0.53</c:v>
                </c:pt>
                <c:pt idx="2753">
                  <c:v>0.53</c:v>
                </c:pt>
                <c:pt idx="2754">
                  <c:v>0.45992419433593751</c:v>
                </c:pt>
                <c:pt idx="2755">
                  <c:v>0.46749807739257815</c:v>
                </c:pt>
                <c:pt idx="2756">
                  <c:v>0.48857727050781252</c:v>
                </c:pt>
                <c:pt idx="2757">
                  <c:v>0.50910260009765629</c:v>
                </c:pt>
                <c:pt idx="2758">
                  <c:v>0.51347882080078122</c:v>
                </c:pt>
                <c:pt idx="2759">
                  <c:v>0.51169918823242189</c:v>
                </c:pt>
                <c:pt idx="2760">
                  <c:v>0.5111032104492188</c:v>
                </c:pt>
                <c:pt idx="2761">
                  <c:v>0.51783319091796876</c:v>
                </c:pt>
                <c:pt idx="2762">
                  <c:v>0.51946948242187496</c:v>
                </c:pt>
                <c:pt idx="2763">
                  <c:v>0.52378332519531245</c:v>
                </c:pt>
                <c:pt idx="2764">
                  <c:v>0.52859661865234375</c:v>
                </c:pt>
                <c:pt idx="2765">
                  <c:v>0.54584545898437498</c:v>
                </c:pt>
                <c:pt idx="2766">
                  <c:v>0.56083508300781248</c:v>
                </c:pt>
                <c:pt idx="2767">
                  <c:v>0.58296270751953128</c:v>
                </c:pt>
                <c:pt idx="2768">
                  <c:v>0.59991119384765623</c:v>
                </c:pt>
                <c:pt idx="2769">
                  <c:v>0.62415875244140628</c:v>
                </c:pt>
                <c:pt idx="2770">
                  <c:v>0.62848345947265627</c:v>
                </c:pt>
                <c:pt idx="2771">
                  <c:v>0.62570855712890627</c:v>
                </c:pt>
                <c:pt idx="2772">
                  <c:v>0.6224447021484375</c:v>
                </c:pt>
                <c:pt idx="2773">
                  <c:v>0.61512316894531249</c:v>
                </c:pt>
                <c:pt idx="2774">
                  <c:v>0.62039556884765623</c:v>
                </c:pt>
                <c:pt idx="2775">
                  <c:v>0.63612658691406254</c:v>
                </c:pt>
                <c:pt idx="2776">
                  <c:v>0.64510852050781253</c:v>
                </c:pt>
                <c:pt idx="2777">
                  <c:v>0.65521417236328128</c:v>
                </c:pt>
                <c:pt idx="2778">
                  <c:v>0.65198773193359372</c:v>
                </c:pt>
                <c:pt idx="2779">
                  <c:v>0.66054931640625003</c:v>
                </c:pt>
                <c:pt idx="2780">
                  <c:v>0.6703270874023437</c:v>
                </c:pt>
                <c:pt idx="2781">
                  <c:v>0.68136547851562501</c:v>
                </c:pt>
                <c:pt idx="2782">
                  <c:v>0.67723431396484379</c:v>
                </c:pt>
                <c:pt idx="2783">
                  <c:v>0.67474719238281256</c:v>
                </c:pt>
                <c:pt idx="2784">
                  <c:v>0.6695872802734375</c:v>
                </c:pt>
                <c:pt idx="2785">
                  <c:v>0.66557641601562501</c:v>
                </c:pt>
                <c:pt idx="2786">
                  <c:v>0.65360522460937498</c:v>
                </c:pt>
                <c:pt idx="2787">
                  <c:v>0.65225244140625005</c:v>
                </c:pt>
                <c:pt idx="2788">
                  <c:v>0.64782818603515624</c:v>
                </c:pt>
                <c:pt idx="2789">
                  <c:v>0.64460021972656245</c:v>
                </c:pt>
                <c:pt idx="2790">
                  <c:v>0.6286776733398437</c:v>
                </c:pt>
                <c:pt idx="2791">
                  <c:v>0.6029186401367187</c:v>
                </c:pt>
                <c:pt idx="2792">
                  <c:v>0.60594268798828121</c:v>
                </c:pt>
                <c:pt idx="2793">
                  <c:v>0.60765252685546878</c:v>
                </c:pt>
                <c:pt idx="2794">
                  <c:v>0.60849145507812497</c:v>
                </c:pt>
                <c:pt idx="2795">
                  <c:v>0.61958386230468754</c:v>
                </c:pt>
                <c:pt idx="2796">
                  <c:v>0.62530798339843752</c:v>
                </c:pt>
                <c:pt idx="2797">
                  <c:v>0.63868817138671874</c:v>
                </c:pt>
                <c:pt idx="2798">
                  <c:v>0.64115600585937504</c:v>
                </c:pt>
                <c:pt idx="2799">
                  <c:v>0.65865246582031245</c:v>
                </c:pt>
                <c:pt idx="2800">
                  <c:v>0.67732873535156246</c:v>
                </c:pt>
                <c:pt idx="2801">
                  <c:v>0.69731164550781255</c:v>
                </c:pt>
                <c:pt idx="2802">
                  <c:v>0.71489050292968748</c:v>
                </c:pt>
                <c:pt idx="2803">
                  <c:v>0.70306958007812503</c:v>
                </c:pt>
                <c:pt idx="2804">
                  <c:v>0.70139752197265626</c:v>
                </c:pt>
                <c:pt idx="2805">
                  <c:v>0.70421173095703127</c:v>
                </c:pt>
                <c:pt idx="2806">
                  <c:v>0.70201641845703122</c:v>
                </c:pt>
                <c:pt idx="2807">
                  <c:v>0.69217022705078124</c:v>
                </c:pt>
                <c:pt idx="2808">
                  <c:v>0.68925329589843753</c:v>
                </c:pt>
                <c:pt idx="2809">
                  <c:v>0.67751593017578127</c:v>
                </c:pt>
                <c:pt idx="2810">
                  <c:v>0.66928430175781251</c:v>
                </c:pt>
                <c:pt idx="2811">
                  <c:v>0.66892761230468745</c:v>
                </c:pt>
                <c:pt idx="2812">
                  <c:v>0.6735204467773438</c:v>
                </c:pt>
                <c:pt idx="2813">
                  <c:v>0.68392303466796878</c:v>
                </c:pt>
                <c:pt idx="2814">
                  <c:v>0.69270233154296879</c:v>
                </c:pt>
                <c:pt idx="2815">
                  <c:v>0.61370233154296872</c:v>
                </c:pt>
                <c:pt idx="2816">
                  <c:v>0.61783691406249996</c:v>
                </c:pt>
                <c:pt idx="2817">
                  <c:v>0.61041186523437496</c:v>
                </c:pt>
                <c:pt idx="2818">
                  <c:v>0.61689202880859373</c:v>
                </c:pt>
                <c:pt idx="2819">
                  <c:v>0.62359295654296876</c:v>
                </c:pt>
                <c:pt idx="2820">
                  <c:v>0.63446606445312503</c:v>
                </c:pt>
                <c:pt idx="2821">
                  <c:v>0.64096514892578127</c:v>
                </c:pt>
                <c:pt idx="2822">
                  <c:v>0.64056140136718753</c:v>
                </c:pt>
                <c:pt idx="2823">
                  <c:v>0.64188513183593754</c:v>
                </c:pt>
                <c:pt idx="2824">
                  <c:v>0.64750036621093754</c:v>
                </c:pt>
                <c:pt idx="2825">
                  <c:v>0.65127606201171873</c:v>
                </c:pt>
                <c:pt idx="2826">
                  <c:v>0.65325463867187505</c:v>
                </c:pt>
                <c:pt idx="2827">
                  <c:v>0.65535974121093754</c:v>
                </c:pt>
                <c:pt idx="2828">
                  <c:v>0.6562028198242188</c:v>
                </c:pt>
                <c:pt idx="2829">
                  <c:v>0.66279248046874994</c:v>
                </c:pt>
                <c:pt idx="2830">
                  <c:v>0.67023040771484377</c:v>
                </c:pt>
                <c:pt idx="2831">
                  <c:v>0.66533178710937502</c:v>
                </c:pt>
                <c:pt idx="2832">
                  <c:v>0.66599066162109377</c:v>
                </c:pt>
                <c:pt idx="2833">
                  <c:v>0.67439611816406253</c:v>
                </c:pt>
                <c:pt idx="2834">
                  <c:v>0.67424304199218754</c:v>
                </c:pt>
                <c:pt idx="2835">
                  <c:v>0.66504895019531252</c:v>
                </c:pt>
                <c:pt idx="2836">
                  <c:v>0.66458312988281254</c:v>
                </c:pt>
                <c:pt idx="2837">
                  <c:v>0.67055065917968748</c:v>
                </c:pt>
                <c:pt idx="2838">
                  <c:v>0.6760932006835938</c:v>
                </c:pt>
                <c:pt idx="2839">
                  <c:v>0.67047296142578128</c:v>
                </c:pt>
                <c:pt idx="2840">
                  <c:v>0.67254736328124998</c:v>
                </c:pt>
                <c:pt idx="2841">
                  <c:v>0.66805761718750001</c:v>
                </c:pt>
                <c:pt idx="2842">
                  <c:v>0.66239105224609374</c:v>
                </c:pt>
                <c:pt idx="2843">
                  <c:v>0.65275701904296879</c:v>
                </c:pt>
                <c:pt idx="2844">
                  <c:v>0.64848040771484372</c:v>
                </c:pt>
                <c:pt idx="2845">
                  <c:v>0.65039746093749995</c:v>
                </c:pt>
                <c:pt idx="2846">
                  <c:v>0.65384094238281254</c:v>
                </c:pt>
                <c:pt idx="2847">
                  <c:v>0.65376129150390627</c:v>
                </c:pt>
                <c:pt idx="2848">
                  <c:v>0.64993292236328126</c:v>
                </c:pt>
                <c:pt idx="2849">
                  <c:v>0.6526704711914062</c:v>
                </c:pt>
                <c:pt idx="2850">
                  <c:v>0.64871960449218746</c:v>
                </c:pt>
                <c:pt idx="2851">
                  <c:v>0.65359265136718747</c:v>
                </c:pt>
                <c:pt idx="2852">
                  <c:v>0.65612670898437497</c:v>
                </c:pt>
                <c:pt idx="2853">
                  <c:v>0.65050860595703131</c:v>
                </c:pt>
                <c:pt idx="2854">
                  <c:v>0.65274438476562502</c:v>
                </c:pt>
                <c:pt idx="2855">
                  <c:v>0.65392187499999999</c:v>
                </c:pt>
                <c:pt idx="2856">
                  <c:v>0.65924249267578128</c:v>
                </c:pt>
                <c:pt idx="2857">
                  <c:v>0.65965509033203129</c:v>
                </c:pt>
                <c:pt idx="2858">
                  <c:v>0.65195971679687503</c:v>
                </c:pt>
                <c:pt idx="2859">
                  <c:v>0.64484655761718745</c:v>
                </c:pt>
                <c:pt idx="2860">
                  <c:v>0.63976293945312501</c:v>
                </c:pt>
                <c:pt idx="2861">
                  <c:v>0.6379598999023437</c:v>
                </c:pt>
                <c:pt idx="2862">
                  <c:v>0.63615643310546877</c:v>
                </c:pt>
                <c:pt idx="2863">
                  <c:v>0.62081616210937496</c:v>
                </c:pt>
                <c:pt idx="2864">
                  <c:v>0.61256494140624995</c:v>
                </c:pt>
                <c:pt idx="2865">
                  <c:v>0.60536474609375002</c:v>
                </c:pt>
                <c:pt idx="2866">
                  <c:v>0.59881256103515623</c:v>
                </c:pt>
                <c:pt idx="2867">
                  <c:v>0.58271551513671871</c:v>
                </c:pt>
                <c:pt idx="2868">
                  <c:v>0.57004779052734378</c:v>
                </c:pt>
                <c:pt idx="2869">
                  <c:v>0.559349609375</c:v>
                </c:pt>
                <c:pt idx="2870">
                  <c:v>0.55069470214843752</c:v>
                </c:pt>
                <c:pt idx="2871">
                  <c:v>0.53935266113281255</c:v>
                </c:pt>
                <c:pt idx="2872">
                  <c:v>0.53333398437500001</c:v>
                </c:pt>
                <c:pt idx="2873">
                  <c:v>0.53631353759765621</c:v>
                </c:pt>
                <c:pt idx="2874">
                  <c:v>0.53510107421874997</c:v>
                </c:pt>
                <c:pt idx="2875">
                  <c:v>0.5277401733398438</c:v>
                </c:pt>
                <c:pt idx="2876">
                  <c:v>0.52059240722656253</c:v>
                </c:pt>
                <c:pt idx="2877">
                  <c:v>0.51683605957031253</c:v>
                </c:pt>
                <c:pt idx="2878">
                  <c:v>0.51040612792968754</c:v>
                </c:pt>
                <c:pt idx="2879">
                  <c:v>0.50069802856445311</c:v>
                </c:pt>
                <c:pt idx="2880">
                  <c:v>0.49760772705078127</c:v>
                </c:pt>
                <c:pt idx="2881">
                  <c:v>0.49591751098632814</c:v>
                </c:pt>
                <c:pt idx="2882">
                  <c:v>0.48928271484375002</c:v>
                </c:pt>
                <c:pt idx="2883">
                  <c:v>0.467752197265625</c:v>
                </c:pt>
                <c:pt idx="2884">
                  <c:v>0.45616467285156248</c:v>
                </c:pt>
                <c:pt idx="2885">
                  <c:v>0.44556985473632815</c:v>
                </c:pt>
                <c:pt idx="2886">
                  <c:v>0.44014871215820311</c:v>
                </c:pt>
                <c:pt idx="2887">
                  <c:v>0.43147747802734376</c:v>
                </c:pt>
                <c:pt idx="2888">
                  <c:v>0.41694534301757813</c:v>
                </c:pt>
                <c:pt idx="2889">
                  <c:v>0.40007553100585935</c:v>
                </c:pt>
                <c:pt idx="2890">
                  <c:v>0.39197393798828123</c:v>
                </c:pt>
                <c:pt idx="2891">
                  <c:v>0.39197393798828123</c:v>
                </c:pt>
                <c:pt idx="2892">
                  <c:v>0.53</c:v>
                </c:pt>
                <c:pt idx="2893">
                  <c:v>0.53</c:v>
                </c:pt>
                <c:pt idx="2894">
                  <c:v>0.53</c:v>
                </c:pt>
                <c:pt idx="2895">
                  <c:v>0.53</c:v>
                </c:pt>
                <c:pt idx="2896">
                  <c:v>0.53</c:v>
                </c:pt>
                <c:pt idx="2897">
                  <c:v>0.53</c:v>
                </c:pt>
                <c:pt idx="2898">
                  <c:v>0.53</c:v>
                </c:pt>
                <c:pt idx="2899">
                  <c:v>0.53</c:v>
                </c:pt>
                <c:pt idx="2900">
                  <c:v>0.53</c:v>
                </c:pt>
                <c:pt idx="2901">
                  <c:v>0.53</c:v>
                </c:pt>
                <c:pt idx="2902">
                  <c:v>0.53</c:v>
                </c:pt>
                <c:pt idx="2903">
                  <c:v>0.53</c:v>
                </c:pt>
                <c:pt idx="2904">
                  <c:v>0.53</c:v>
                </c:pt>
                <c:pt idx="2905">
                  <c:v>0.53</c:v>
                </c:pt>
                <c:pt idx="2906">
                  <c:v>0.53</c:v>
                </c:pt>
                <c:pt idx="2907">
                  <c:v>0.53</c:v>
                </c:pt>
                <c:pt idx="2908">
                  <c:v>0.53</c:v>
                </c:pt>
                <c:pt idx="2909">
                  <c:v>0.53</c:v>
                </c:pt>
                <c:pt idx="2910">
                  <c:v>0.53</c:v>
                </c:pt>
                <c:pt idx="2911">
                  <c:v>0.53</c:v>
                </c:pt>
                <c:pt idx="2912">
                  <c:v>0.53</c:v>
                </c:pt>
                <c:pt idx="2913">
                  <c:v>0.53</c:v>
                </c:pt>
                <c:pt idx="2914">
                  <c:v>0.53</c:v>
                </c:pt>
                <c:pt idx="2915">
                  <c:v>0.53</c:v>
                </c:pt>
                <c:pt idx="2916">
                  <c:v>0.53</c:v>
                </c:pt>
                <c:pt idx="2917">
                  <c:v>0.53</c:v>
                </c:pt>
                <c:pt idx="2918">
                  <c:v>0.53</c:v>
                </c:pt>
                <c:pt idx="2919">
                  <c:v>0.53</c:v>
                </c:pt>
                <c:pt idx="2920">
                  <c:v>0.53</c:v>
                </c:pt>
                <c:pt idx="2921">
                  <c:v>0.53</c:v>
                </c:pt>
                <c:pt idx="2922">
                  <c:v>0.53148608398437502</c:v>
                </c:pt>
                <c:pt idx="2923">
                  <c:v>0.53581591796875006</c:v>
                </c:pt>
                <c:pt idx="2924">
                  <c:v>0.53</c:v>
                </c:pt>
                <c:pt idx="2925">
                  <c:v>0.53</c:v>
                </c:pt>
                <c:pt idx="2926">
                  <c:v>0.53</c:v>
                </c:pt>
                <c:pt idx="2927">
                  <c:v>0.53</c:v>
                </c:pt>
                <c:pt idx="2928">
                  <c:v>0.53</c:v>
                </c:pt>
                <c:pt idx="2929">
                  <c:v>0.53</c:v>
                </c:pt>
                <c:pt idx="2930">
                  <c:v>0.54886065673828122</c:v>
                </c:pt>
                <c:pt idx="2931">
                  <c:v>0.55343634033203126</c:v>
                </c:pt>
                <c:pt idx="2932">
                  <c:v>0.55579583740234373</c:v>
                </c:pt>
                <c:pt idx="2933">
                  <c:v>0.55923254394531252</c:v>
                </c:pt>
                <c:pt idx="2934">
                  <c:v>0.57551861572265628</c:v>
                </c:pt>
                <c:pt idx="2935">
                  <c:v>0.58381249999999996</c:v>
                </c:pt>
                <c:pt idx="2936">
                  <c:v>0.58769274902343749</c:v>
                </c:pt>
                <c:pt idx="2937">
                  <c:v>0.59323046874999996</c:v>
                </c:pt>
                <c:pt idx="2938">
                  <c:v>0.60195532226562498</c:v>
                </c:pt>
                <c:pt idx="2939">
                  <c:v>0.598458984375</c:v>
                </c:pt>
                <c:pt idx="2940">
                  <c:v>0.60173095703125001</c:v>
                </c:pt>
                <c:pt idx="2941">
                  <c:v>0.60380267333984372</c:v>
                </c:pt>
                <c:pt idx="2942">
                  <c:v>0.60851812744140621</c:v>
                </c:pt>
                <c:pt idx="2943">
                  <c:v>0.60676373291015628</c:v>
                </c:pt>
                <c:pt idx="2944">
                  <c:v>0.60657482910156246</c:v>
                </c:pt>
                <c:pt idx="2945">
                  <c:v>0.60145043945312504</c:v>
                </c:pt>
                <c:pt idx="2946">
                  <c:v>0.58512622070312503</c:v>
                </c:pt>
                <c:pt idx="2947">
                  <c:v>0.58218377685546874</c:v>
                </c:pt>
                <c:pt idx="2948">
                  <c:v>0.570990966796875</c:v>
                </c:pt>
                <c:pt idx="2949">
                  <c:v>0.55299401855468755</c:v>
                </c:pt>
                <c:pt idx="2950">
                  <c:v>0.55345819091796877</c:v>
                </c:pt>
                <c:pt idx="2951">
                  <c:v>0.55360375976562504</c:v>
                </c:pt>
                <c:pt idx="2952">
                  <c:v>0.54754357910156248</c:v>
                </c:pt>
                <c:pt idx="2953">
                  <c:v>0.53717474365234374</c:v>
                </c:pt>
                <c:pt idx="2954">
                  <c:v>0.56676153564453124</c:v>
                </c:pt>
                <c:pt idx="2955">
                  <c:v>0.57288372802734377</c:v>
                </c:pt>
                <c:pt idx="2956">
                  <c:v>0.54273712158203125</c:v>
                </c:pt>
                <c:pt idx="2957">
                  <c:v>0.56531225585937495</c:v>
                </c:pt>
                <c:pt idx="2958">
                  <c:v>0.56268927001953128</c:v>
                </c:pt>
                <c:pt idx="2959">
                  <c:v>0.54113085937500005</c:v>
                </c:pt>
                <c:pt idx="2960">
                  <c:v>0.56439465332031247</c:v>
                </c:pt>
                <c:pt idx="2961">
                  <c:v>0.54526336669921871</c:v>
                </c:pt>
                <c:pt idx="2962">
                  <c:v>0.56414379882812504</c:v>
                </c:pt>
                <c:pt idx="2963">
                  <c:v>0.56229516601562501</c:v>
                </c:pt>
                <c:pt idx="2964">
                  <c:v>0.55999487304687501</c:v>
                </c:pt>
                <c:pt idx="2965">
                  <c:v>0.56087670898437503</c:v>
                </c:pt>
                <c:pt idx="2966">
                  <c:v>0.55821142578125005</c:v>
                </c:pt>
                <c:pt idx="2967">
                  <c:v>0.55488189697265622</c:v>
                </c:pt>
                <c:pt idx="2968">
                  <c:v>0.55582275390625002</c:v>
                </c:pt>
                <c:pt idx="2969">
                  <c:v>0.56350671386718754</c:v>
                </c:pt>
                <c:pt idx="2970">
                  <c:v>0.56554797363281251</c:v>
                </c:pt>
                <c:pt idx="2971">
                  <c:v>0.55762084960937497</c:v>
                </c:pt>
                <c:pt idx="2972">
                  <c:v>0.53671093749999998</c:v>
                </c:pt>
                <c:pt idx="2973">
                  <c:v>0.53254235839843755</c:v>
                </c:pt>
                <c:pt idx="2974">
                  <c:v>0.84684149169921874</c:v>
                </c:pt>
                <c:pt idx="2975">
                  <c:v>0.53659191894531255</c:v>
                </c:pt>
                <c:pt idx="2976">
                  <c:v>0.5421172485351563</c:v>
                </c:pt>
                <c:pt idx="2977">
                  <c:v>0.54320819091796879</c:v>
                </c:pt>
                <c:pt idx="2978">
                  <c:v>0.53719519042968755</c:v>
                </c:pt>
                <c:pt idx="2979">
                  <c:v>0.53296728515625003</c:v>
                </c:pt>
                <c:pt idx="2980">
                  <c:v>0.53213769531249999</c:v>
                </c:pt>
                <c:pt idx="2981">
                  <c:v>0.53735198974609377</c:v>
                </c:pt>
                <c:pt idx="2982">
                  <c:v>0.53664697265625005</c:v>
                </c:pt>
                <c:pt idx="2983">
                  <c:v>0.53</c:v>
                </c:pt>
                <c:pt idx="2984">
                  <c:v>0.53</c:v>
                </c:pt>
                <c:pt idx="2985">
                  <c:v>0.53</c:v>
                </c:pt>
                <c:pt idx="2986">
                  <c:v>0.53</c:v>
                </c:pt>
                <c:pt idx="2987">
                  <c:v>0.53</c:v>
                </c:pt>
                <c:pt idx="2988">
                  <c:v>0.53</c:v>
                </c:pt>
                <c:pt idx="2989">
                  <c:v>0.53</c:v>
                </c:pt>
                <c:pt idx="2990">
                  <c:v>0.53</c:v>
                </c:pt>
                <c:pt idx="2991">
                  <c:v>0.53</c:v>
                </c:pt>
                <c:pt idx="2992">
                  <c:v>0.53</c:v>
                </c:pt>
                <c:pt idx="2993">
                  <c:v>0.53</c:v>
                </c:pt>
                <c:pt idx="2994">
                  <c:v>0.53</c:v>
                </c:pt>
                <c:pt idx="2995">
                  <c:v>0.53</c:v>
                </c:pt>
                <c:pt idx="2996">
                  <c:v>0.53</c:v>
                </c:pt>
                <c:pt idx="2997">
                  <c:v>1.5463129882812501</c:v>
                </c:pt>
                <c:pt idx="2998">
                  <c:v>0.53</c:v>
                </c:pt>
                <c:pt idx="2999">
                  <c:v>1.193519775390625</c:v>
                </c:pt>
                <c:pt idx="3000">
                  <c:v>0.92317352294921873</c:v>
                </c:pt>
                <c:pt idx="3001">
                  <c:v>0.53</c:v>
                </c:pt>
                <c:pt idx="3002">
                  <c:v>0.53</c:v>
                </c:pt>
                <c:pt idx="3003">
                  <c:v>0.53</c:v>
                </c:pt>
                <c:pt idx="3004">
                  <c:v>0.65767291259765626</c:v>
                </c:pt>
                <c:pt idx="3005">
                  <c:v>2.6026105957031249</c:v>
                </c:pt>
                <c:pt idx="3006">
                  <c:v>0.94174267578125004</c:v>
                </c:pt>
                <c:pt idx="3007">
                  <c:v>0.60524200439453124</c:v>
                </c:pt>
                <c:pt idx="3008">
                  <c:v>0.53</c:v>
                </c:pt>
                <c:pt idx="3009">
                  <c:v>1.085915771484375</c:v>
                </c:pt>
                <c:pt idx="3010">
                  <c:v>1.2045023193359374</c:v>
                </c:pt>
                <c:pt idx="3011">
                  <c:v>2.732197265625</c:v>
                </c:pt>
                <c:pt idx="3012">
                  <c:v>2.4091874999999998</c:v>
                </c:pt>
                <c:pt idx="3013">
                  <c:v>1.259623046875</c:v>
                </c:pt>
                <c:pt idx="3014">
                  <c:v>0.89856433105468747</c:v>
                </c:pt>
                <c:pt idx="3015">
                  <c:v>0.7206328125</c:v>
                </c:pt>
                <c:pt idx="3016">
                  <c:v>0.8277710571289062</c:v>
                </c:pt>
                <c:pt idx="3017">
                  <c:v>1.1848233642578125</c:v>
                </c:pt>
                <c:pt idx="3018">
                  <c:v>7.4193618164062496</c:v>
                </c:pt>
                <c:pt idx="3019">
                  <c:v>5.7550947265624997</c:v>
                </c:pt>
                <c:pt idx="3020">
                  <c:v>4.13</c:v>
                </c:pt>
                <c:pt idx="3021">
                  <c:v>1.5912044677734376</c:v>
                </c:pt>
                <c:pt idx="3022">
                  <c:v>3.817330322265625</c:v>
                </c:pt>
                <c:pt idx="3023">
                  <c:v>3.1061130371093748</c:v>
                </c:pt>
                <c:pt idx="3024">
                  <c:v>2.1742790527343749</c:v>
                </c:pt>
                <c:pt idx="3025">
                  <c:v>1.521995361328125</c:v>
                </c:pt>
                <c:pt idx="3026">
                  <c:v>1.5380487060546875</c:v>
                </c:pt>
                <c:pt idx="3027">
                  <c:v>4.5350761718749997</c:v>
                </c:pt>
                <c:pt idx="3028">
                  <c:v>7.6440366210937496</c:v>
                </c:pt>
                <c:pt idx="3029">
                  <c:v>10.66629296875</c:v>
                </c:pt>
                <c:pt idx="3030">
                  <c:v>9.3412353515624993</c:v>
                </c:pt>
                <c:pt idx="3031">
                  <c:v>4.8940000000000001</c:v>
                </c:pt>
                <c:pt idx="3032">
                  <c:v>4.13</c:v>
                </c:pt>
                <c:pt idx="3033">
                  <c:v>2.8691457519531252</c:v>
                </c:pt>
                <c:pt idx="3034">
                  <c:v>2.034188232421875</c:v>
                </c:pt>
                <c:pt idx="3035">
                  <c:v>1.6559802246093751</c:v>
                </c:pt>
                <c:pt idx="3036">
                  <c:v>1.373462158203125</c:v>
                </c:pt>
                <c:pt idx="3037">
                  <c:v>1.1766340332031251</c:v>
                </c:pt>
                <c:pt idx="3038">
                  <c:v>1.0373749999999999</c:v>
                </c:pt>
                <c:pt idx="3039">
                  <c:v>0.93723675537109374</c:v>
                </c:pt>
                <c:pt idx="3040">
                  <c:v>0.85154687500000004</c:v>
                </c:pt>
                <c:pt idx="3041">
                  <c:v>0.78552941894531247</c:v>
                </c:pt>
                <c:pt idx="3042">
                  <c:v>0.73396032714843751</c:v>
                </c:pt>
                <c:pt idx="3043">
                  <c:v>0.68961535644531247</c:v>
                </c:pt>
                <c:pt idx="3044">
                  <c:v>0.64949456787109372</c:v>
                </c:pt>
                <c:pt idx="3045">
                  <c:v>0.63082415771484379</c:v>
                </c:pt>
                <c:pt idx="3046">
                  <c:v>0.73685906982421878</c:v>
                </c:pt>
                <c:pt idx="3047">
                  <c:v>0.71128991699218747</c:v>
                </c:pt>
                <c:pt idx="3048">
                  <c:v>0.66539331054687501</c:v>
                </c:pt>
                <c:pt idx="3049">
                  <c:v>0.86244561767578121</c:v>
                </c:pt>
                <c:pt idx="3050">
                  <c:v>1.874775634765625</c:v>
                </c:pt>
                <c:pt idx="3051">
                  <c:v>4.5162387695312498</c:v>
                </c:pt>
                <c:pt idx="3052">
                  <c:v>3.7921264648437498</c:v>
                </c:pt>
                <c:pt idx="3053">
                  <c:v>4.4985654296875</c:v>
                </c:pt>
                <c:pt idx="3054">
                  <c:v>3.48065625</c:v>
                </c:pt>
                <c:pt idx="3055">
                  <c:v>3.0168120117187498</c:v>
                </c:pt>
                <c:pt idx="3056">
                  <c:v>3.0386779785156248</c:v>
                </c:pt>
                <c:pt idx="3057">
                  <c:v>3.2764885253906249</c:v>
                </c:pt>
                <c:pt idx="3058">
                  <c:v>3.0904189453124999</c:v>
                </c:pt>
                <c:pt idx="3059">
                  <c:v>3.2497871093750001</c:v>
                </c:pt>
                <c:pt idx="3060">
                  <c:v>3.135112060546875</c:v>
                </c:pt>
                <c:pt idx="3061">
                  <c:v>2.9820000000000002</c:v>
                </c:pt>
                <c:pt idx="3062">
                  <c:v>2.866282958984375</c:v>
                </c:pt>
                <c:pt idx="3063">
                  <c:v>2.7926188964843748</c:v>
                </c:pt>
                <c:pt idx="3064">
                  <c:v>2.7508469238281248</c:v>
                </c:pt>
                <c:pt idx="3065">
                  <c:v>2.6992353515624998</c:v>
                </c:pt>
                <c:pt idx="3066">
                  <c:v>2.6643215332031249</c:v>
                </c:pt>
                <c:pt idx="3067">
                  <c:v>2.6362548828125001</c:v>
                </c:pt>
                <c:pt idx="3068">
                  <c:v>2.6086921386718749</c:v>
                </c:pt>
                <c:pt idx="3069">
                  <c:v>2.5520668945312499</c:v>
                </c:pt>
                <c:pt idx="3070">
                  <c:v>2.5138505859375</c:v>
                </c:pt>
                <c:pt idx="3071">
                  <c:v>2.4532241210937502</c:v>
                </c:pt>
                <c:pt idx="3072">
                  <c:v>2.3800126953124998</c:v>
                </c:pt>
                <c:pt idx="3073">
                  <c:v>2.3024165039062501</c:v>
                </c:pt>
                <c:pt idx="3074">
                  <c:v>3.7219599609374998</c:v>
                </c:pt>
                <c:pt idx="3075">
                  <c:v>4.13</c:v>
                </c:pt>
                <c:pt idx="3076">
                  <c:v>6.9033569335937504</c:v>
                </c:pt>
                <c:pt idx="3077">
                  <c:v>13.607259765625001</c:v>
                </c:pt>
                <c:pt idx="3078">
                  <c:v>10.153998046875</c:v>
                </c:pt>
                <c:pt idx="3079">
                  <c:v>7.5403320312500002</c:v>
                </c:pt>
                <c:pt idx="3080">
                  <c:v>6.4532709960937504</c:v>
                </c:pt>
                <c:pt idx="3081">
                  <c:v>5.9147211914062501</c:v>
                </c:pt>
                <c:pt idx="3082">
                  <c:v>5.4967729492187498</c:v>
                </c:pt>
                <c:pt idx="3083">
                  <c:v>5.2830478515625003</c:v>
                </c:pt>
                <c:pt idx="3084">
                  <c:v>4.13</c:v>
                </c:pt>
                <c:pt idx="3085">
                  <c:v>4.13</c:v>
                </c:pt>
                <c:pt idx="3086">
                  <c:v>4.13</c:v>
                </c:pt>
                <c:pt idx="3087">
                  <c:v>4.13</c:v>
                </c:pt>
                <c:pt idx="3088">
                  <c:v>4.13</c:v>
                </c:pt>
                <c:pt idx="3089">
                  <c:v>4.13</c:v>
                </c:pt>
                <c:pt idx="3090">
                  <c:v>4.13</c:v>
                </c:pt>
                <c:pt idx="3091">
                  <c:v>4.13</c:v>
                </c:pt>
                <c:pt idx="3092">
                  <c:v>4.13</c:v>
                </c:pt>
                <c:pt idx="3093">
                  <c:v>4.13</c:v>
                </c:pt>
                <c:pt idx="3094">
                  <c:v>4.13</c:v>
                </c:pt>
                <c:pt idx="3095">
                  <c:v>4.13</c:v>
                </c:pt>
                <c:pt idx="3096">
                  <c:v>4.13</c:v>
                </c:pt>
                <c:pt idx="3097">
                  <c:v>4.13</c:v>
                </c:pt>
                <c:pt idx="3098">
                  <c:v>4.13</c:v>
                </c:pt>
                <c:pt idx="3099">
                  <c:v>4.13</c:v>
                </c:pt>
                <c:pt idx="3100">
                  <c:v>4.13</c:v>
                </c:pt>
                <c:pt idx="3101">
                  <c:v>4.13</c:v>
                </c:pt>
                <c:pt idx="3102">
                  <c:v>4.13</c:v>
                </c:pt>
                <c:pt idx="3103">
                  <c:v>4.13</c:v>
                </c:pt>
                <c:pt idx="3104">
                  <c:v>4.13</c:v>
                </c:pt>
                <c:pt idx="3105">
                  <c:v>4.13</c:v>
                </c:pt>
                <c:pt idx="3106">
                  <c:v>4.13</c:v>
                </c:pt>
                <c:pt idx="3107">
                  <c:v>4.13</c:v>
                </c:pt>
                <c:pt idx="3108">
                  <c:v>4.13</c:v>
                </c:pt>
                <c:pt idx="3109">
                  <c:v>4.13</c:v>
                </c:pt>
                <c:pt idx="3110">
                  <c:v>4.13</c:v>
                </c:pt>
                <c:pt idx="3111">
                  <c:v>4.13</c:v>
                </c:pt>
                <c:pt idx="3112">
                  <c:v>4.13</c:v>
                </c:pt>
                <c:pt idx="3113">
                  <c:v>4.13</c:v>
                </c:pt>
                <c:pt idx="3114">
                  <c:v>4.13</c:v>
                </c:pt>
                <c:pt idx="3115">
                  <c:v>4.13</c:v>
                </c:pt>
                <c:pt idx="3116">
                  <c:v>4.13</c:v>
                </c:pt>
                <c:pt idx="3117">
                  <c:v>4.13</c:v>
                </c:pt>
                <c:pt idx="3118">
                  <c:v>4.13</c:v>
                </c:pt>
                <c:pt idx="3119">
                  <c:v>4.13</c:v>
                </c:pt>
                <c:pt idx="3120">
                  <c:v>4.0517219238281248</c:v>
                </c:pt>
                <c:pt idx="3121">
                  <c:v>3.8517219238281251</c:v>
                </c:pt>
                <c:pt idx="3122">
                  <c:v>3.6808310546874998</c:v>
                </c:pt>
                <c:pt idx="3123">
                  <c:v>4.13</c:v>
                </c:pt>
                <c:pt idx="3124">
                  <c:v>4.1017036132812503</c:v>
                </c:pt>
                <c:pt idx="3125">
                  <c:v>3.9017036132812501</c:v>
                </c:pt>
                <c:pt idx="3126">
                  <c:v>3.70170361328125</c:v>
                </c:pt>
                <c:pt idx="3127">
                  <c:v>3.5116069335937499</c:v>
                </c:pt>
                <c:pt idx="3128">
                  <c:v>4.13</c:v>
                </c:pt>
                <c:pt idx="3129">
                  <c:v>4.13</c:v>
                </c:pt>
                <c:pt idx="3130">
                  <c:v>4.13</c:v>
                </c:pt>
                <c:pt idx="3131">
                  <c:v>4.13</c:v>
                </c:pt>
                <c:pt idx="3132">
                  <c:v>4.13</c:v>
                </c:pt>
                <c:pt idx="3133">
                  <c:v>4.13</c:v>
                </c:pt>
                <c:pt idx="3134">
                  <c:v>4.13</c:v>
                </c:pt>
                <c:pt idx="3135">
                  <c:v>4.13</c:v>
                </c:pt>
                <c:pt idx="3136">
                  <c:v>4.13</c:v>
                </c:pt>
                <c:pt idx="3137">
                  <c:v>4.13</c:v>
                </c:pt>
                <c:pt idx="3138">
                  <c:v>4.13</c:v>
                </c:pt>
                <c:pt idx="3139">
                  <c:v>4.13</c:v>
                </c:pt>
                <c:pt idx="3140">
                  <c:v>4.13</c:v>
                </c:pt>
                <c:pt idx="3141">
                  <c:v>4.13</c:v>
                </c:pt>
                <c:pt idx="3142">
                  <c:v>4.13</c:v>
                </c:pt>
                <c:pt idx="3143">
                  <c:v>4.13</c:v>
                </c:pt>
                <c:pt idx="3144">
                  <c:v>4.13</c:v>
                </c:pt>
                <c:pt idx="3145">
                  <c:v>4.13</c:v>
                </c:pt>
                <c:pt idx="3146">
                  <c:v>4.13</c:v>
                </c:pt>
                <c:pt idx="3147">
                  <c:v>4.13</c:v>
                </c:pt>
                <c:pt idx="3148">
                  <c:v>4.13</c:v>
                </c:pt>
                <c:pt idx="3149">
                  <c:v>4.13</c:v>
                </c:pt>
                <c:pt idx="3150">
                  <c:v>4.13</c:v>
                </c:pt>
                <c:pt idx="3151">
                  <c:v>4.13</c:v>
                </c:pt>
                <c:pt idx="3152">
                  <c:v>4.13</c:v>
                </c:pt>
                <c:pt idx="3153">
                  <c:v>4.13</c:v>
                </c:pt>
                <c:pt idx="3154">
                  <c:v>4.1249091796875001</c:v>
                </c:pt>
                <c:pt idx="3155">
                  <c:v>4.1043935546875003</c:v>
                </c:pt>
                <c:pt idx="3156">
                  <c:v>4.13</c:v>
                </c:pt>
                <c:pt idx="3157">
                  <c:v>4.0393156738281251</c:v>
                </c:pt>
                <c:pt idx="3158">
                  <c:v>3.9204360351562499</c:v>
                </c:pt>
                <c:pt idx="3159">
                  <c:v>3.835632568359375</c:v>
                </c:pt>
                <c:pt idx="3160">
                  <c:v>3.7845517578124999</c:v>
                </c:pt>
                <c:pt idx="3161">
                  <c:v>3.7559418945312499</c:v>
                </c:pt>
                <c:pt idx="3162">
                  <c:v>3.7453078613281252</c:v>
                </c:pt>
                <c:pt idx="3163">
                  <c:v>3.7258808593750001</c:v>
                </c:pt>
                <c:pt idx="3164">
                  <c:v>4.13</c:v>
                </c:pt>
                <c:pt idx="3165">
                  <c:v>3.9940869140625002</c:v>
                </c:pt>
                <c:pt idx="3166">
                  <c:v>3.7940869140625</c:v>
                </c:pt>
                <c:pt idx="3167">
                  <c:v>3.8830205078125002</c:v>
                </c:pt>
                <c:pt idx="3168">
                  <c:v>4.0441767578125001</c:v>
                </c:pt>
                <c:pt idx="3169">
                  <c:v>4.13</c:v>
                </c:pt>
                <c:pt idx="3170">
                  <c:v>4.13</c:v>
                </c:pt>
                <c:pt idx="3171">
                  <c:v>4.13</c:v>
                </c:pt>
                <c:pt idx="3172">
                  <c:v>4.13</c:v>
                </c:pt>
                <c:pt idx="3173">
                  <c:v>4.13</c:v>
                </c:pt>
                <c:pt idx="3174">
                  <c:v>4.13</c:v>
                </c:pt>
                <c:pt idx="3175">
                  <c:v>4.3084111328125001</c:v>
                </c:pt>
                <c:pt idx="3176">
                  <c:v>4.7913999023437501</c:v>
                </c:pt>
                <c:pt idx="3177">
                  <c:v>4.7559096679687496</c:v>
                </c:pt>
                <c:pt idx="3178">
                  <c:v>4.9359072265624997</c:v>
                </c:pt>
                <c:pt idx="3179">
                  <c:v>4.9359033203124998</c:v>
                </c:pt>
                <c:pt idx="3180">
                  <c:v>4.13</c:v>
                </c:pt>
                <c:pt idx="3181">
                  <c:v>4.13</c:v>
                </c:pt>
                <c:pt idx="3182">
                  <c:v>4.13</c:v>
                </c:pt>
                <c:pt idx="3183">
                  <c:v>4.13</c:v>
                </c:pt>
                <c:pt idx="3184">
                  <c:v>3.9839157714843751</c:v>
                </c:pt>
                <c:pt idx="3185">
                  <c:v>4.0398898925781248</c:v>
                </c:pt>
                <c:pt idx="3186">
                  <c:v>3.9138630371093752</c:v>
                </c:pt>
                <c:pt idx="3187">
                  <c:v>3.869345703125</c:v>
                </c:pt>
                <c:pt idx="3188">
                  <c:v>3.8223166503906252</c:v>
                </c:pt>
                <c:pt idx="3189">
                  <c:v>3.7912861328125</c:v>
                </c:pt>
                <c:pt idx="3190">
                  <c:v>3.769058349609375</c:v>
                </c:pt>
                <c:pt idx="3191">
                  <c:v>3.7303784179687498</c:v>
                </c:pt>
                <c:pt idx="3192">
                  <c:v>3.7577019042968751</c:v>
                </c:pt>
                <c:pt idx="3193">
                  <c:v>3.7330297851562499</c:v>
                </c:pt>
                <c:pt idx="3194">
                  <c:v>3.673387939453125</c:v>
                </c:pt>
                <c:pt idx="3195">
                  <c:v>3.6068293457031251</c:v>
                </c:pt>
                <c:pt idx="3196">
                  <c:v>3.5651782226562498</c:v>
                </c:pt>
                <c:pt idx="3197">
                  <c:v>3.5210366210937498</c:v>
                </c:pt>
                <c:pt idx="3198">
                  <c:v>3.4716718750000002</c:v>
                </c:pt>
                <c:pt idx="3199">
                  <c:v>3.4240009765625001</c:v>
                </c:pt>
                <c:pt idx="3200">
                  <c:v>3.3713142089843751</c:v>
                </c:pt>
                <c:pt idx="3201">
                  <c:v>3.3146110839843752</c:v>
                </c:pt>
                <c:pt idx="3202">
                  <c:v>3.2615427246093751</c:v>
                </c:pt>
                <c:pt idx="3203">
                  <c:v>3.2084780273437499</c:v>
                </c:pt>
                <c:pt idx="3204">
                  <c:v>3.1530766601562501</c:v>
                </c:pt>
                <c:pt idx="3205">
                  <c:v>3.097841552734375</c:v>
                </c:pt>
                <c:pt idx="3206">
                  <c:v>3.0433168945312499</c:v>
                </c:pt>
                <c:pt idx="3207">
                  <c:v>2.99006201171875</c:v>
                </c:pt>
                <c:pt idx="3208">
                  <c:v>2.9350986328125002</c:v>
                </c:pt>
                <c:pt idx="3209">
                  <c:v>2.8810178222656249</c:v>
                </c:pt>
                <c:pt idx="3210">
                  <c:v>2.8376870117187498</c:v>
                </c:pt>
                <c:pt idx="3211">
                  <c:v>2.7801333007812499</c:v>
                </c:pt>
                <c:pt idx="3212">
                  <c:v>2.73014599609375</c:v>
                </c:pt>
                <c:pt idx="3213">
                  <c:v>2.686331787109375</c:v>
                </c:pt>
                <c:pt idx="3214">
                  <c:v>2.6400578613281249</c:v>
                </c:pt>
                <c:pt idx="3215">
                  <c:v>2.5815795898437499</c:v>
                </c:pt>
                <c:pt idx="3216">
                  <c:v>2.5292326660156248</c:v>
                </c:pt>
                <c:pt idx="3217">
                  <c:v>2.467427001953125</c:v>
                </c:pt>
                <c:pt idx="3218">
                  <c:v>2.40803759765625</c:v>
                </c:pt>
                <c:pt idx="3219">
                  <c:v>2.35806494140625</c:v>
                </c:pt>
                <c:pt idx="3220">
                  <c:v>2.2978232421875</c:v>
                </c:pt>
                <c:pt idx="3221">
                  <c:v>2.2428271484375002</c:v>
                </c:pt>
                <c:pt idx="3222">
                  <c:v>2.1984421386718749</c:v>
                </c:pt>
                <c:pt idx="3223">
                  <c:v>2.1436347656249999</c:v>
                </c:pt>
                <c:pt idx="3224">
                  <c:v>2.0988405761718751</c:v>
                </c:pt>
                <c:pt idx="3225">
                  <c:v>2.0609274902343748</c:v>
                </c:pt>
                <c:pt idx="3226">
                  <c:v>2.0100849609375002</c:v>
                </c:pt>
                <c:pt idx="3227">
                  <c:v>2.0297846679687499</c:v>
                </c:pt>
                <c:pt idx="3228">
                  <c:v>2.0321129150390624</c:v>
                </c:pt>
                <c:pt idx="3229">
                  <c:v>2.0441429443359374</c:v>
                </c:pt>
                <c:pt idx="3230">
                  <c:v>2.0449842529296873</c:v>
                </c:pt>
                <c:pt idx="3231">
                  <c:v>2.0349284667968748</c:v>
                </c:pt>
                <c:pt idx="3232">
                  <c:v>2.0404255371093751</c:v>
                </c:pt>
                <c:pt idx="3233">
                  <c:v>2.0448779296874999</c:v>
                </c:pt>
                <c:pt idx="3234">
                  <c:v>2.0472625732421874</c:v>
                </c:pt>
                <c:pt idx="3235">
                  <c:v>2.0502377929687499</c:v>
                </c:pt>
                <c:pt idx="3236">
                  <c:v>2.048542724609375</c:v>
                </c:pt>
                <c:pt idx="3237">
                  <c:v>2.0526835937499999</c:v>
                </c:pt>
                <c:pt idx="3238">
                  <c:v>2.0430019531250001</c:v>
                </c:pt>
                <c:pt idx="3239">
                  <c:v>2.0219689941406251</c:v>
                </c:pt>
                <c:pt idx="3240">
                  <c:v>1.9835405273437501</c:v>
                </c:pt>
                <c:pt idx="3241">
                  <c:v>1.9264134521484375</c:v>
                </c:pt>
                <c:pt idx="3242">
                  <c:v>1.8605965576171875</c:v>
                </c:pt>
                <c:pt idx="3243">
                  <c:v>1.8208774414062501</c:v>
                </c:pt>
                <c:pt idx="3244">
                  <c:v>1.7851922607421875</c:v>
                </c:pt>
                <c:pt idx="3245">
                  <c:v>1.747005126953125</c:v>
                </c:pt>
                <c:pt idx="3246">
                  <c:v>1.7071478271484375</c:v>
                </c:pt>
                <c:pt idx="3247">
                  <c:v>1.6626873779296876</c:v>
                </c:pt>
                <c:pt idx="3248">
                  <c:v>1.6323400878906249</c:v>
                </c:pt>
                <c:pt idx="3249">
                  <c:v>1.6148759765625</c:v>
                </c:pt>
                <c:pt idx="3250">
                  <c:v>1.5811197509765624</c:v>
                </c:pt>
                <c:pt idx="3251">
                  <c:v>1.5566856689453126</c:v>
                </c:pt>
                <c:pt idx="3252">
                  <c:v>1.5424283447265625</c:v>
                </c:pt>
                <c:pt idx="3253">
                  <c:v>1.5274447021484374</c:v>
                </c:pt>
                <c:pt idx="3254">
                  <c:v>1.4957833251953125</c:v>
                </c:pt>
                <c:pt idx="3255">
                  <c:v>1.4668846435546874</c:v>
                </c:pt>
                <c:pt idx="3256">
                  <c:v>1.4402347412109375</c:v>
                </c:pt>
                <c:pt idx="3257">
                  <c:v>1.2902347412109374</c:v>
                </c:pt>
                <c:pt idx="3258">
                  <c:v>1.1435198974609375</c:v>
                </c:pt>
                <c:pt idx="3259">
                  <c:v>1.0974271240234375</c:v>
                </c:pt>
                <c:pt idx="3260">
                  <c:v>1.073052490234375</c:v>
                </c:pt>
                <c:pt idx="3261">
                  <c:v>1.057631591796875</c:v>
                </c:pt>
                <c:pt idx="3262">
                  <c:v>1.0425980224609375</c:v>
                </c:pt>
                <c:pt idx="3263">
                  <c:v>1.0346966552734376</c:v>
                </c:pt>
                <c:pt idx="3264">
                  <c:v>1.0239493408203124</c:v>
                </c:pt>
                <c:pt idx="3265">
                  <c:v>1.0161383666992188</c:v>
                </c:pt>
                <c:pt idx="3266">
                  <c:v>1.0413594970703124</c:v>
                </c:pt>
                <c:pt idx="3267">
                  <c:v>1.0622020263671874</c:v>
                </c:pt>
                <c:pt idx="3268">
                  <c:v>1.059773193359375</c:v>
                </c:pt>
                <c:pt idx="3269">
                  <c:v>1.0615650634765625</c:v>
                </c:pt>
                <c:pt idx="3270">
                  <c:v>1.046846435546875</c:v>
                </c:pt>
                <c:pt idx="3271">
                  <c:v>1.0269738769531249</c:v>
                </c:pt>
                <c:pt idx="3272">
                  <c:v>1.0324686279296875</c:v>
                </c:pt>
                <c:pt idx="3273">
                  <c:v>1.0315701904296875</c:v>
                </c:pt>
                <c:pt idx="3274">
                  <c:v>1.0232263793945313</c:v>
                </c:pt>
                <c:pt idx="3275">
                  <c:v>1.0073059692382813</c:v>
                </c:pt>
                <c:pt idx="3276">
                  <c:v>1.0011472167968749</c:v>
                </c:pt>
                <c:pt idx="3277">
                  <c:v>0.97798284912109379</c:v>
                </c:pt>
                <c:pt idx="3278">
                  <c:v>0.9710592651367187</c:v>
                </c:pt>
                <c:pt idx="3279">
                  <c:v>0.95625091552734376</c:v>
                </c:pt>
                <c:pt idx="3280">
                  <c:v>0.95836407470703122</c:v>
                </c:pt>
                <c:pt idx="3281">
                  <c:v>0.960780029296875</c:v>
                </c:pt>
                <c:pt idx="3282">
                  <c:v>0.96282958984375</c:v>
                </c:pt>
                <c:pt idx="3283">
                  <c:v>0.96437133789062501</c:v>
                </c:pt>
                <c:pt idx="3284">
                  <c:v>0.96592578124999995</c:v>
                </c:pt>
                <c:pt idx="3285">
                  <c:v>0.96718450927734378</c:v>
                </c:pt>
                <c:pt idx="3286">
                  <c:v>0.9678821411132813</c:v>
                </c:pt>
                <c:pt idx="3287">
                  <c:v>0.98400396728515627</c:v>
                </c:pt>
                <c:pt idx="3288">
                  <c:v>0.9773578491210938</c:v>
                </c:pt>
                <c:pt idx="3289">
                  <c:v>0.99480749511718747</c:v>
                </c:pt>
                <c:pt idx="3290">
                  <c:v>1.0079164428710938</c:v>
                </c:pt>
                <c:pt idx="3291">
                  <c:v>1.0001957397460937</c:v>
                </c:pt>
                <c:pt idx="3292">
                  <c:v>0.99788787841796878</c:v>
                </c:pt>
                <c:pt idx="3293">
                  <c:v>0.96489874267578124</c:v>
                </c:pt>
                <c:pt idx="3294">
                  <c:v>0.9402484741210938</c:v>
                </c:pt>
                <c:pt idx="3295">
                  <c:v>0.91393731689453128</c:v>
                </c:pt>
                <c:pt idx="3296">
                  <c:v>0.89471173095703127</c:v>
                </c:pt>
                <c:pt idx="3297">
                  <c:v>0.76835546875000005</c:v>
                </c:pt>
                <c:pt idx="3298">
                  <c:v>0.75913366699218754</c:v>
                </c:pt>
                <c:pt idx="3299">
                  <c:v>0.85096405029296873</c:v>
                </c:pt>
                <c:pt idx="3300">
                  <c:v>0.87759051513671871</c:v>
                </c:pt>
                <c:pt idx="3301">
                  <c:v>0.8886591186523437</c:v>
                </c:pt>
                <c:pt idx="3302">
                  <c:v>0.90425061035156251</c:v>
                </c:pt>
                <c:pt idx="3303">
                  <c:v>0.91593872070312499</c:v>
                </c:pt>
                <c:pt idx="3304">
                  <c:v>0.96075762939453124</c:v>
                </c:pt>
                <c:pt idx="3305">
                  <c:v>0.97996282958984371</c:v>
                </c:pt>
                <c:pt idx="3306">
                  <c:v>0.9764918823242188</c:v>
                </c:pt>
                <c:pt idx="3307">
                  <c:v>0.99921710205078129</c:v>
                </c:pt>
                <c:pt idx="3308">
                  <c:v>1.004527587890625</c:v>
                </c:pt>
                <c:pt idx="3309">
                  <c:v>0.99618621826171871</c:v>
                </c:pt>
                <c:pt idx="3310">
                  <c:v>0.99582531738281255</c:v>
                </c:pt>
                <c:pt idx="3311">
                  <c:v>0.99908880615234374</c:v>
                </c:pt>
                <c:pt idx="3312">
                  <c:v>0.97240454101562501</c:v>
                </c:pt>
                <c:pt idx="3313">
                  <c:v>0.95045001220703129</c:v>
                </c:pt>
                <c:pt idx="3314">
                  <c:v>0.94402905273437498</c:v>
                </c:pt>
                <c:pt idx="3315">
                  <c:v>0.86942138671875002</c:v>
                </c:pt>
                <c:pt idx="3316">
                  <c:v>0.92114837646484371</c:v>
                </c:pt>
                <c:pt idx="3317">
                  <c:v>0.89642724609375002</c:v>
                </c:pt>
                <c:pt idx="3318">
                  <c:v>0.90299346923828128</c:v>
                </c:pt>
                <c:pt idx="3319">
                  <c:v>0.90415942382812498</c:v>
                </c:pt>
                <c:pt idx="3320">
                  <c:v>0.92559649658203125</c:v>
                </c:pt>
                <c:pt idx="3321">
                  <c:v>0.9350571899414063</c:v>
                </c:pt>
                <c:pt idx="3322">
                  <c:v>0.92904156494140622</c:v>
                </c:pt>
                <c:pt idx="3323">
                  <c:v>0.92178515625000002</c:v>
                </c:pt>
                <c:pt idx="3324">
                  <c:v>0.90654516601562496</c:v>
                </c:pt>
                <c:pt idx="3325">
                  <c:v>0.90279742431640631</c:v>
                </c:pt>
                <c:pt idx="3326">
                  <c:v>0.9008328247070313</c:v>
                </c:pt>
                <c:pt idx="3327">
                  <c:v>0.89603057861328128</c:v>
                </c:pt>
                <c:pt idx="3328">
                  <c:v>0.88186279296875003</c:v>
                </c:pt>
                <c:pt idx="3329">
                  <c:v>0.88141357421875</c:v>
                </c:pt>
                <c:pt idx="3330">
                  <c:v>0.87596966552734379</c:v>
                </c:pt>
                <c:pt idx="3331">
                  <c:v>0.86575299072265621</c:v>
                </c:pt>
                <c:pt idx="3332">
                  <c:v>0.85459912109375002</c:v>
                </c:pt>
                <c:pt idx="3333">
                  <c:v>0.85869567871093755</c:v>
                </c:pt>
                <c:pt idx="3334">
                  <c:v>0.88660308837890622</c:v>
                </c:pt>
                <c:pt idx="3335">
                  <c:v>0.89756396484375001</c:v>
                </c:pt>
                <c:pt idx="3336">
                  <c:v>0.88551934814453126</c:v>
                </c:pt>
                <c:pt idx="3337">
                  <c:v>0.82319409179687497</c:v>
                </c:pt>
                <c:pt idx="3338">
                  <c:v>0.73299999999999998</c:v>
                </c:pt>
                <c:pt idx="3339">
                  <c:v>0.73299999999999998</c:v>
                </c:pt>
                <c:pt idx="3340">
                  <c:v>0.77755163574218755</c:v>
                </c:pt>
                <c:pt idx="3341">
                  <c:v>0.81469061279296873</c:v>
                </c:pt>
                <c:pt idx="3342">
                  <c:v>0.82966479492187495</c:v>
                </c:pt>
                <c:pt idx="3343">
                  <c:v>0.83540386962890623</c:v>
                </c:pt>
                <c:pt idx="3344">
                  <c:v>0.83797668457031249</c:v>
                </c:pt>
                <c:pt idx="3345">
                  <c:v>0.85499145507812502</c:v>
                </c:pt>
                <c:pt idx="3346">
                  <c:v>0.84008483886718754</c:v>
                </c:pt>
                <c:pt idx="3347">
                  <c:v>0.83566656494140623</c:v>
                </c:pt>
                <c:pt idx="3348">
                  <c:v>0.81566528320312504</c:v>
                </c:pt>
                <c:pt idx="3349">
                  <c:v>0.79603430175781253</c:v>
                </c:pt>
                <c:pt idx="3350">
                  <c:v>0.79414575195312498</c:v>
                </c:pt>
                <c:pt idx="3351">
                  <c:v>0.79635278320312497</c:v>
                </c:pt>
                <c:pt idx="3352">
                  <c:v>0.80854644775390627</c:v>
                </c:pt>
                <c:pt idx="3353">
                  <c:v>0.81400445556640622</c:v>
                </c:pt>
                <c:pt idx="3354">
                  <c:v>0.82920043945312505</c:v>
                </c:pt>
                <c:pt idx="3355">
                  <c:v>0.84272210693359373</c:v>
                </c:pt>
                <c:pt idx="3356">
                  <c:v>0.836432861328125</c:v>
                </c:pt>
                <c:pt idx="3357">
                  <c:v>0.82446459960937502</c:v>
                </c:pt>
                <c:pt idx="3358">
                  <c:v>0.81796270751953126</c:v>
                </c:pt>
                <c:pt idx="3359">
                  <c:v>0.79810009765625001</c:v>
                </c:pt>
                <c:pt idx="3360">
                  <c:v>0.7780006713867188</c:v>
                </c:pt>
                <c:pt idx="3361">
                  <c:v>0.75134863281249997</c:v>
                </c:pt>
                <c:pt idx="3362">
                  <c:v>0.74354913330078121</c:v>
                </c:pt>
                <c:pt idx="3363">
                  <c:v>0.73859466552734376</c:v>
                </c:pt>
                <c:pt idx="3364">
                  <c:v>0.73299999999999998</c:v>
                </c:pt>
                <c:pt idx="3365">
                  <c:v>0.73299999999999998</c:v>
                </c:pt>
                <c:pt idx="3366">
                  <c:v>0.73299999999999998</c:v>
                </c:pt>
                <c:pt idx="3367">
                  <c:v>0.73299999999999998</c:v>
                </c:pt>
                <c:pt idx="3368">
                  <c:v>0.73299999999999998</c:v>
                </c:pt>
                <c:pt idx="3369">
                  <c:v>0.73299999999999998</c:v>
                </c:pt>
                <c:pt idx="3370">
                  <c:v>0.73299999999999998</c:v>
                </c:pt>
                <c:pt idx="3371">
                  <c:v>0.73299999999999998</c:v>
                </c:pt>
                <c:pt idx="3372">
                  <c:v>0.73299999999999998</c:v>
                </c:pt>
                <c:pt idx="3373">
                  <c:v>0.73299999999999998</c:v>
                </c:pt>
                <c:pt idx="3374">
                  <c:v>0.73299999999999998</c:v>
                </c:pt>
                <c:pt idx="3375">
                  <c:v>0.73299999999999998</c:v>
                </c:pt>
                <c:pt idx="3376">
                  <c:v>0.73299999999999998</c:v>
                </c:pt>
                <c:pt idx="3377">
                  <c:v>0.73299999999999998</c:v>
                </c:pt>
                <c:pt idx="3378">
                  <c:v>0.73299999999999998</c:v>
                </c:pt>
                <c:pt idx="3379">
                  <c:v>0.73</c:v>
                </c:pt>
                <c:pt idx="3380">
                  <c:v>0.73</c:v>
                </c:pt>
                <c:pt idx="3381">
                  <c:v>0.73</c:v>
                </c:pt>
                <c:pt idx="3382">
                  <c:v>0.73</c:v>
                </c:pt>
                <c:pt idx="3383">
                  <c:v>0.73</c:v>
                </c:pt>
                <c:pt idx="3384">
                  <c:v>0.73</c:v>
                </c:pt>
                <c:pt idx="3385">
                  <c:v>0.73</c:v>
                </c:pt>
                <c:pt idx="3386">
                  <c:v>0.73</c:v>
                </c:pt>
                <c:pt idx="3387">
                  <c:v>0.73</c:v>
                </c:pt>
                <c:pt idx="3388">
                  <c:v>0.73</c:v>
                </c:pt>
                <c:pt idx="3389">
                  <c:v>4.13</c:v>
                </c:pt>
                <c:pt idx="3390">
                  <c:v>1.6912205810546874</c:v>
                </c:pt>
                <c:pt idx="3391">
                  <c:v>0.92508111572265628</c:v>
                </c:pt>
                <c:pt idx="3392">
                  <c:v>1.0232290649414062</c:v>
                </c:pt>
                <c:pt idx="3393">
                  <c:v>1.57701416015625</c:v>
                </c:pt>
                <c:pt idx="3394">
                  <c:v>1.235174072265625</c:v>
                </c:pt>
                <c:pt idx="3395">
                  <c:v>1.2390478515625001</c:v>
                </c:pt>
                <c:pt idx="3396">
                  <c:v>1.291359130859375</c:v>
                </c:pt>
                <c:pt idx="3397">
                  <c:v>1.330033203125</c:v>
                </c:pt>
                <c:pt idx="3398">
                  <c:v>1.3627144775390625</c:v>
                </c:pt>
                <c:pt idx="3399">
                  <c:v>1.4226884765625001</c:v>
                </c:pt>
                <c:pt idx="3400">
                  <c:v>1.4250187988281251</c:v>
                </c:pt>
                <c:pt idx="3401">
                  <c:v>1.4251756591796876</c:v>
                </c:pt>
                <c:pt idx="3402">
                  <c:v>1.4245169677734375</c:v>
                </c:pt>
                <c:pt idx="3403">
                  <c:v>1.4246617431640625</c:v>
                </c:pt>
                <c:pt idx="3404">
                  <c:v>1.4159758300781251</c:v>
                </c:pt>
                <c:pt idx="3405">
                  <c:v>1.4087648925781251</c:v>
                </c:pt>
                <c:pt idx="3406">
                  <c:v>1.4010716552734375</c:v>
                </c:pt>
                <c:pt idx="3407">
                  <c:v>1.389205078125</c:v>
                </c:pt>
                <c:pt idx="3408">
                  <c:v>1.3861923828125</c:v>
                </c:pt>
                <c:pt idx="3409">
                  <c:v>1.3816331787109375</c:v>
                </c:pt>
                <c:pt idx="3410">
                  <c:v>1.2994726562500001</c:v>
                </c:pt>
                <c:pt idx="3411">
                  <c:v>1.2215928955078126</c:v>
                </c:pt>
                <c:pt idx="3412">
                  <c:v>1.1418559570312501</c:v>
                </c:pt>
                <c:pt idx="3413">
                  <c:v>1.0652600097656251</c:v>
                </c:pt>
                <c:pt idx="3414">
                  <c:v>0.99059472656250003</c:v>
                </c:pt>
                <c:pt idx="3415">
                  <c:v>0.97299999999999998</c:v>
                </c:pt>
                <c:pt idx="3416">
                  <c:v>0.97299999999999998</c:v>
                </c:pt>
                <c:pt idx="3417">
                  <c:v>0.97299999999999998</c:v>
                </c:pt>
                <c:pt idx="3418">
                  <c:v>0.97299999999999998</c:v>
                </c:pt>
                <c:pt idx="3419">
                  <c:v>0.97299999999999998</c:v>
                </c:pt>
                <c:pt idx="3420">
                  <c:v>0.97299999999999998</c:v>
                </c:pt>
                <c:pt idx="3421">
                  <c:v>0.97299999999999998</c:v>
                </c:pt>
                <c:pt idx="3422">
                  <c:v>1.1577382812499999</c:v>
                </c:pt>
                <c:pt idx="3423">
                  <c:v>3.2594655761718752</c:v>
                </c:pt>
                <c:pt idx="3424">
                  <c:v>1.5608056640625001</c:v>
                </c:pt>
                <c:pt idx="3425">
                  <c:v>1.2616412353515625</c:v>
                </c:pt>
                <c:pt idx="3426">
                  <c:v>1.030375</c:v>
                </c:pt>
                <c:pt idx="3427">
                  <c:v>1.3363623046874999</c:v>
                </c:pt>
                <c:pt idx="3428">
                  <c:v>1.5236268310546874</c:v>
                </c:pt>
                <c:pt idx="3429">
                  <c:v>1.49301904296875</c:v>
                </c:pt>
                <c:pt idx="3430">
                  <c:v>1.919669921875</c:v>
                </c:pt>
                <c:pt idx="3431">
                  <c:v>1.6440524902343749</c:v>
                </c:pt>
                <c:pt idx="3432">
                  <c:v>1.535406982421875</c:v>
                </c:pt>
                <c:pt idx="3433">
                  <c:v>1.2688300781249999</c:v>
                </c:pt>
                <c:pt idx="3434">
                  <c:v>1.161509765625</c:v>
                </c:pt>
                <c:pt idx="3435">
                  <c:v>1.3805471191406249</c:v>
                </c:pt>
                <c:pt idx="3436">
                  <c:v>1.3681387939453125</c:v>
                </c:pt>
                <c:pt idx="3437">
                  <c:v>1.8149711914062501</c:v>
                </c:pt>
                <c:pt idx="3438">
                  <c:v>2.1094675292968752</c:v>
                </c:pt>
                <c:pt idx="3439">
                  <c:v>1.4354259033203125</c:v>
                </c:pt>
                <c:pt idx="3440">
                  <c:v>1.3015615234375</c:v>
                </c:pt>
                <c:pt idx="3441">
                  <c:v>1.219724365234375</c:v>
                </c:pt>
                <c:pt idx="3442">
                  <c:v>1.2696625976562499</c:v>
                </c:pt>
                <c:pt idx="3443">
                  <c:v>1.6495933837890624</c:v>
                </c:pt>
                <c:pt idx="3444">
                  <c:v>2.1286284179687498</c:v>
                </c:pt>
                <c:pt idx="3445">
                  <c:v>2.4581528320312498</c:v>
                </c:pt>
                <c:pt idx="3446">
                  <c:v>2.6328461914062502</c:v>
                </c:pt>
                <c:pt idx="3447">
                  <c:v>3.2531813964843752</c:v>
                </c:pt>
                <c:pt idx="3448">
                  <c:v>3.4662905273437499</c:v>
                </c:pt>
                <c:pt idx="3449">
                  <c:v>3.0291035156250001</c:v>
                </c:pt>
                <c:pt idx="3450">
                  <c:v>3.0695625</c:v>
                </c:pt>
                <c:pt idx="3451">
                  <c:v>3.1260830078124999</c:v>
                </c:pt>
                <c:pt idx="3452">
                  <c:v>3.914332763671875</c:v>
                </c:pt>
                <c:pt idx="3453">
                  <c:v>4.13</c:v>
                </c:pt>
                <c:pt idx="3454">
                  <c:v>3.6626313476562502</c:v>
                </c:pt>
                <c:pt idx="3455">
                  <c:v>3.3097670898437501</c:v>
                </c:pt>
                <c:pt idx="3456">
                  <c:v>3.0494064941406251</c:v>
                </c:pt>
                <c:pt idx="3457">
                  <c:v>2.8335280761718749</c:v>
                </c:pt>
                <c:pt idx="3458">
                  <c:v>2.6259321289062498</c:v>
                </c:pt>
                <c:pt idx="3459">
                  <c:v>2.457048828125</c:v>
                </c:pt>
                <c:pt idx="3460">
                  <c:v>2.2935400390625</c:v>
                </c:pt>
                <c:pt idx="3461">
                  <c:v>2.16460986328125</c:v>
                </c:pt>
                <c:pt idx="3462">
                  <c:v>2.0904775390624999</c:v>
                </c:pt>
                <c:pt idx="3463">
                  <c:v>2.072742919921875</c:v>
                </c:pt>
                <c:pt idx="3464">
                  <c:v>4.0605480957031252</c:v>
                </c:pt>
                <c:pt idx="3465">
                  <c:v>4.13</c:v>
                </c:pt>
                <c:pt idx="3466">
                  <c:v>3.6226879882812502</c:v>
                </c:pt>
                <c:pt idx="3467">
                  <c:v>3.2161726074218748</c:v>
                </c:pt>
                <c:pt idx="3468">
                  <c:v>2.9454448242187499</c:v>
                </c:pt>
                <c:pt idx="3469">
                  <c:v>2.7510126953124998</c:v>
                </c:pt>
                <c:pt idx="3470">
                  <c:v>2.5595292968750001</c:v>
                </c:pt>
                <c:pt idx="3471">
                  <c:v>2.3839313964843751</c:v>
                </c:pt>
                <c:pt idx="3472">
                  <c:v>2.2445258789062499</c:v>
                </c:pt>
                <c:pt idx="3473">
                  <c:v>2.2031652832031252</c:v>
                </c:pt>
                <c:pt idx="3474">
                  <c:v>2.4714838867187501</c:v>
                </c:pt>
                <c:pt idx="3475">
                  <c:v>2.41998095703125</c:v>
                </c:pt>
                <c:pt idx="3476">
                  <c:v>2.3270405273437502</c:v>
                </c:pt>
                <c:pt idx="3477">
                  <c:v>2.3174052734375001</c:v>
                </c:pt>
                <c:pt idx="3478">
                  <c:v>2.232188720703125</c:v>
                </c:pt>
                <c:pt idx="3479">
                  <c:v>2.14605517578125</c:v>
                </c:pt>
                <c:pt idx="3480">
                  <c:v>2.0765942382812499</c:v>
                </c:pt>
                <c:pt idx="3481">
                  <c:v>2.0545585937499999</c:v>
                </c:pt>
                <c:pt idx="3482">
                  <c:v>2.0754289550781251</c:v>
                </c:pt>
                <c:pt idx="3483">
                  <c:v>2.098911865234375</c:v>
                </c:pt>
                <c:pt idx="3484">
                  <c:v>2.1683728027343752</c:v>
                </c:pt>
                <c:pt idx="3485">
                  <c:v>2.2224853515624998</c:v>
                </c:pt>
                <c:pt idx="3486">
                  <c:v>2.1377668457031249</c:v>
                </c:pt>
                <c:pt idx="3487">
                  <c:v>2.0897338867187498</c:v>
                </c:pt>
                <c:pt idx="3488">
                  <c:v>2.016019775390625</c:v>
                </c:pt>
                <c:pt idx="3489">
                  <c:v>1.9329151611328126</c:v>
                </c:pt>
                <c:pt idx="3490">
                  <c:v>1.8628088378906249</c:v>
                </c:pt>
                <c:pt idx="3491">
                  <c:v>1.853873046875</c:v>
                </c:pt>
                <c:pt idx="3492">
                  <c:v>1.9027625732421876</c:v>
                </c:pt>
                <c:pt idx="3493">
                  <c:v>1.916590087890625</c:v>
                </c:pt>
                <c:pt idx="3494">
                  <c:v>1.997378662109375</c:v>
                </c:pt>
                <c:pt idx="3495">
                  <c:v>2.7894313964843751</c:v>
                </c:pt>
                <c:pt idx="3496">
                  <c:v>2.7351367187500002</c:v>
                </c:pt>
                <c:pt idx="3497">
                  <c:v>2.7038525390624999</c:v>
                </c:pt>
                <c:pt idx="3498">
                  <c:v>2.77869287109375</c:v>
                </c:pt>
                <c:pt idx="3499">
                  <c:v>3.0643754882812502</c:v>
                </c:pt>
                <c:pt idx="3500">
                  <c:v>3.1269711914062501</c:v>
                </c:pt>
                <c:pt idx="3501">
                  <c:v>3.2013730468750001</c:v>
                </c:pt>
                <c:pt idx="3502">
                  <c:v>3.30007080078125</c:v>
                </c:pt>
                <c:pt idx="3503">
                  <c:v>3.67941259765625</c:v>
                </c:pt>
                <c:pt idx="3504">
                  <c:v>4.13</c:v>
                </c:pt>
                <c:pt idx="3505">
                  <c:v>4.13</c:v>
                </c:pt>
                <c:pt idx="3506">
                  <c:v>4.13</c:v>
                </c:pt>
                <c:pt idx="3507">
                  <c:v>4.13</c:v>
                </c:pt>
                <c:pt idx="3508">
                  <c:v>4.13</c:v>
                </c:pt>
                <c:pt idx="3509">
                  <c:v>4.13</c:v>
                </c:pt>
                <c:pt idx="3510">
                  <c:v>4.0706396484375</c:v>
                </c:pt>
                <c:pt idx="3511">
                  <c:v>3.997595703125</c:v>
                </c:pt>
                <c:pt idx="3512">
                  <c:v>4.0101862792968754</c:v>
                </c:pt>
                <c:pt idx="3513">
                  <c:v>4.0516181640625</c:v>
                </c:pt>
                <c:pt idx="3514">
                  <c:v>4.13</c:v>
                </c:pt>
                <c:pt idx="3515">
                  <c:v>4.13</c:v>
                </c:pt>
                <c:pt idx="3516">
                  <c:v>4.13</c:v>
                </c:pt>
                <c:pt idx="3517">
                  <c:v>4.13</c:v>
                </c:pt>
                <c:pt idx="3518">
                  <c:v>4.13</c:v>
                </c:pt>
                <c:pt idx="3519">
                  <c:v>4.13</c:v>
                </c:pt>
                <c:pt idx="3520">
                  <c:v>4.13</c:v>
                </c:pt>
                <c:pt idx="3521">
                  <c:v>4.13</c:v>
                </c:pt>
                <c:pt idx="3522">
                  <c:v>4.1034145507812498</c:v>
                </c:pt>
                <c:pt idx="3523">
                  <c:v>4.0392636718750001</c:v>
                </c:pt>
                <c:pt idx="3524">
                  <c:v>4.0028635253906248</c:v>
                </c:pt>
                <c:pt idx="3525">
                  <c:v>3.968017578125</c:v>
                </c:pt>
                <c:pt idx="3526">
                  <c:v>3.920412353515625</c:v>
                </c:pt>
                <c:pt idx="3527">
                  <c:v>3.85802783203125</c:v>
                </c:pt>
                <c:pt idx="3528">
                  <c:v>3.7898825683593751</c:v>
                </c:pt>
                <c:pt idx="3529">
                  <c:v>3.7298884277343749</c:v>
                </c:pt>
                <c:pt idx="3530">
                  <c:v>3.6040480957031251</c:v>
                </c:pt>
                <c:pt idx="3531">
                  <c:v>3.5695629882812501</c:v>
                </c:pt>
                <c:pt idx="3532">
                  <c:v>3.5529189453124999</c:v>
                </c:pt>
                <c:pt idx="3533">
                  <c:v>3.5230505371093752</c:v>
                </c:pt>
                <c:pt idx="3534">
                  <c:v>3.4997470703125</c:v>
                </c:pt>
                <c:pt idx="3535">
                  <c:v>3.47007080078125</c:v>
                </c:pt>
                <c:pt idx="3536">
                  <c:v>3.44018994140625</c:v>
                </c:pt>
                <c:pt idx="3537">
                  <c:v>3.3940507812499998</c:v>
                </c:pt>
                <c:pt idx="3538">
                  <c:v>3.3587431640625001</c:v>
                </c:pt>
                <c:pt idx="3539">
                  <c:v>3.3117424316406252</c:v>
                </c:pt>
                <c:pt idx="3540">
                  <c:v>3.2646962890625</c:v>
                </c:pt>
                <c:pt idx="3541">
                  <c:v>3.2230781249999998</c:v>
                </c:pt>
                <c:pt idx="3542">
                  <c:v>3.1840986328124998</c:v>
                </c:pt>
                <c:pt idx="3543">
                  <c:v>3.1528486328124998</c:v>
                </c:pt>
                <c:pt idx="3544">
                  <c:v>3.117089599609375</c:v>
                </c:pt>
                <c:pt idx="3545">
                  <c:v>3.0873647460937499</c:v>
                </c:pt>
                <c:pt idx="3546">
                  <c:v>3.0539785156249999</c:v>
                </c:pt>
                <c:pt idx="3547">
                  <c:v>3.0119973144531249</c:v>
                </c:pt>
                <c:pt idx="3548">
                  <c:v>2.970288818359375</c:v>
                </c:pt>
                <c:pt idx="3549">
                  <c:v>2.9319926757812498</c:v>
                </c:pt>
                <c:pt idx="3550">
                  <c:v>2.8972880859374999</c:v>
                </c:pt>
                <c:pt idx="3551">
                  <c:v>2.8569169921875002</c:v>
                </c:pt>
                <c:pt idx="3552">
                  <c:v>2.80941357421875</c:v>
                </c:pt>
                <c:pt idx="3553">
                  <c:v>2.7627878417968752</c:v>
                </c:pt>
                <c:pt idx="3554">
                  <c:v>2.7216372070312498</c:v>
                </c:pt>
                <c:pt idx="3555">
                  <c:v>2.6776926269531249</c:v>
                </c:pt>
                <c:pt idx="3556">
                  <c:v>2.6301723632812499</c:v>
                </c:pt>
                <c:pt idx="3557">
                  <c:v>2.5830410156250001</c:v>
                </c:pt>
                <c:pt idx="3558">
                  <c:v>2.5338681640625</c:v>
                </c:pt>
                <c:pt idx="3559">
                  <c:v>2.4979086914062498</c:v>
                </c:pt>
                <c:pt idx="3560">
                  <c:v>2.2979086914062501</c:v>
                </c:pt>
                <c:pt idx="3561">
                  <c:v>2.0979086914062499</c:v>
                </c:pt>
                <c:pt idx="3562">
                  <c:v>1.89790869140625</c:v>
                </c:pt>
                <c:pt idx="3563">
                  <c:v>1.74790869140625</c:v>
                </c:pt>
                <c:pt idx="3564">
                  <c:v>1.7196824951171874</c:v>
                </c:pt>
                <c:pt idx="3565">
                  <c:v>1.7018822021484374</c:v>
                </c:pt>
                <c:pt idx="3566">
                  <c:v>1.6993046875</c:v>
                </c:pt>
                <c:pt idx="3567">
                  <c:v>1.7120626220703126</c:v>
                </c:pt>
                <c:pt idx="3568">
                  <c:v>1.7245584716796876</c:v>
                </c:pt>
                <c:pt idx="3569">
                  <c:v>1.71355322265625</c:v>
                </c:pt>
                <c:pt idx="3570">
                  <c:v>1.717349365234375</c:v>
                </c:pt>
                <c:pt idx="3571">
                  <c:v>1.7080170898437499</c:v>
                </c:pt>
                <c:pt idx="3572">
                  <c:v>1.6976009521484374</c:v>
                </c:pt>
                <c:pt idx="3573">
                  <c:v>1.67758056640625</c:v>
                </c:pt>
                <c:pt idx="3574">
                  <c:v>1.6692154541015625</c:v>
                </c:pt>
                <c:pt idx="3575">
                  <c:v>1.6741074218750001</c:v>
                </c:pt>
                <c:pt idx="3576">
                  <c:v>1.6812296142578125</c:v>
                </c:pt>
                <c:pt idx="3577">
                  <c:v>1.6810469970703126</c:v>
                </c:pt>
                <c:pt idx="3578">
                  <c:v>1.6735782470703124</c:v>
                </c:pt>
                <c:pt idx="3579">
                  <c:v>1.6792414550781249</c:v>
                </c:pt>
                <c:pt idx="3580">
                  <c:v>1.669341064453125</c:v>
                </c:pt>
                <c:pt idx="3581">
                  <c:v>1.6715626220703126</c:v>
                </c:pt>
                <c:pt idx="3582">
                  <c:v>1.6790997314453124</c:v>
                </c:pt>
                <c:pt idx="3583">
                  <c:v>1.6691568603515625</c:v>
                </c:pt>
                <c:pt idx="3584">
                  <c:v>1.6749216308593751</c:v>
                </c:pt>
                <c:pt idx="3585">
                  <c:v>1.6781936035156251</c:v>
                </c:pt>
                <c:pt idx="3586">
                  <c:v>1.6898930664062499</c:v>
                </c:pt>
                <c:pt idx="3587">
                  <c:v>1.6898012695312501</c:v>
                </c:pt>
                <c:pt idx="3588">
                  <c:v>1.6722236328125</c:v>
                </c:pt>
                <c:pt idx="3589">
                  <c:v>1.6597373046874999</c:v>
                </c:pt>
                <c:pt idx="3590">
                  <c:v>1.6495701904296876</c:v>
                </c:pt>
                <c:pt idx="3591">
                  <c:v>1.5494807128906249</c:v>
                </c:pt>
                <c:pt idx="3592">
                  <c:v>1.5449549560546876</c:v>
                </c:pt>
                <c:pt idx="3593">
                  <c:v>1.5151013183593749</c:v>
                </c:pt>
                <c:pt idx="3594">
                  <c:v>1.4987825927734375</c:v>
                </c:pt>
                <c:pt idx="3595">
                  <c:v>1.482985595703125</c:v>
                </c:pt>
                <c:pt idx="3596">
                  <c:v>1.470248779296875</c:v>
                </c:pt>
                <c:pt idx="3597">
                  <c:v>1.4375952148437501</c:v>
                </c:pt>
                <c:pt idx="3598">
                  <c:v>1.411892333984375</c:v>
                </c:pt>
                <c:pt idx="3599">
                  <c:v>1.3895771484374999</c:v>
                </c:pt>
                <c:pt idx="3600">
                  <c:v>1.3722673339843749</c:v>
                </c:pt>
                <c:pt idx="3601">
                  <c:v>1.348682861328125</c:v>
                </c:pt>
                <c:pt idx="3602">
                  <c:v>1.3367373046875</c:v>
                </c:pt>
                <c:pt idx="3603">
                  <c:v>1.3434315185546875</c:v>
                </c:pt>
                <c:pt idx="3604">
                  <c:v>1.340602294921875</c:v>
                </c:pt>
                <c:pt idx="3605">
                  <c:v>1.325549560546875</c:v>
                </c:pt>
                <c:pt idx="3606">
                  <c:v>1.3118055419921875</c:v>
                </c:pt>
                <c:pt idx="3607">
                  <c:v>1.304550048828125</c:v>
                </c:pt>
                <c:pt idx="3608">
                  <c:v>1.292333251953125</c:v>
                </c:pt>
                <c:pt idx="3609">
                  <c:v>1.2739278564453125</c:v>
                </c:pt>
                <c:pt idx="3610">
                  <c:v>1.26857421875</c:v>
                </c:pt>
                <c:pt idx="3611">
                  <c:v>1.2650100097656249</c:v>
                </c:pt>
                <c:pt idx="3612">
                  <c:v>1.2504539794921874</c:v>
                </c:pt>
                <c:pt idx="3613">
                  <c:v>1.2078522949218751</c:v>
                </c:pt>
                <c:pt idx="3614">
                  <c:v>1.184309814453125</c:v>
                </c:pt>
                <c:pt idx="3615">
                  <c:v>1.1627526855468751</c:v>
                </c:pt>
                <c:pt idx="3616">
                  <c:v>1.1524064941406249</c:v>
                </c:pt>
                <c:pt idx="3617">
                  <c:v>1.1359277343750001</c:v>
                </c:pt>
                <c:pt idx="3618">
                  <c:v>1.106551025390625</c:v>
                </c:pt>
                <c:pt idx="3619">
                  <c:v>1.0724990234375</c:v>
                </c:pt>
                <c:pt idx="3620">
                  <c:v>1.0547338867187499</c:v>
                </c:pt>
                <c:pt idx="3621">
                  <c:v>1.0322318115234375</c:v>
                </c:pt>
                <c:pt idx="3622">
                  <c:v>0.94707641601562498</c:v>
                </c:pt>
                <c:pt idx="3623">
                  <c:v>0.93846093750000004</c:v>
                </c:pt>
                <c:pt idx="3624">
                  <c:v>0.93161004638671874</c:v>
                </c:pt>
                <c:pt idx="3625">
                  <c:v>0.9265899658203125</c:v>
                </c:pt>
                <c:pt idx="3626">
                  <c:v>0.90712078857421874</c:v>
                </c:pt>
                <c:pt idx="3627">
                  <c:v>0.87852899169921872</c:v>
                </c:pt>
                <c:pt idx="3628">
                  <c:v>0.84748785400390625</c:v>
                </c:pt>
                <c:pt idx="3629">
                  <c:v>0.81878100585937497</c:v>
                </c:pt>
                <c:pt idx="3630">
                  <c:v>0.775575927734375</c:v>
                </c:pt>
                <c:pt idx="3631">
                  <c:v>0.75799609374999999</c:v>
                </c:pt>
                <c:pt idx="3632">
                  <c:v>0.764955810546875</c:v>
                </c:pt>
                <c:pt idx="3633">
                  <c:v>0.76799658203124999</c:v>
                </c:pt>
                <c:pt idx="3634">
                  <c:v>0.77611450195312504</c:v>
                </c:pt>
                <c:pt idx="3635">
                  <c:v>0.79483911132812501</c:v>
                </c:pt>
                <c:pt idx="3636">
                  <c:v>0.81156384277343752</c:v>
                </c:pt>
                <c:pt idx="3637">
                  <c:v>0.83770355224609372</c:v>
                </c:pt>
                <c:pt idx="3638">
                  <c:v>0.85496307373046876</c:v>
                </c:pt>
                <c:pt idx="3639">
                  <c:v>0.86939447021484373</c:v>
                </c:pt>
                <c:pt idx="3640">
                  <c:v>0.8789282836914063</c:v>
                </c:pt>
                <c:pt idx="3641">
                  <c:v>0.88563812255859375</c:v>
                </c:pt>
                <c:pt idx="3642">
                  <c:v>0.88710461425781251</c:v>
                </c:pt>
                <c:pt idx="3643">
                  <c:v>0.88605218505859373</c:v>
                </c:pt>
                <c:pt idx="3644">
                  <c:v>0.87582714843749998</c:v>
                </c:pt>
                <c:pt idx="3645">
                  <c:v>0.87612036132812499</c:v>
                </c:pt>
                <c:pt idx="3646">
                  <c:v>0.88207775878906247</c:v>
                </c:pt>
                <c:pt idx="3647">
                  <c:v>0.8997333984375</c:v>
                </c:pt>
                <c:pt idx="3648">
                  <c:v>0.96333972167968751</c:v>
                </c:pt>
                <c:pt idx="3649">
                  <c:v>0.99129803466796873</c:v>
                </c:pt>
                <c:pt idx="3650">
                  <c:v>0.99339422607421879</c:v>
                </c:pt>
                <c:pt idx="3651">
                  <c:v>0.99201190185546873</c:v>
                </c:pt>
                <c:pt idx="3652">
                  <c:v>0.9777423095703125</c:v>
                </c:pt>
                <c:pt idx="3653">
                  <c:v>0.96850378417968752</c:v>
                </c:pt>
                <c:pt idx="3654">
                  <c:v>0.92269366455078128</c:v>
                </c:pt>
                <c:pt idx="3655">
                  <c:v>0.87777001953125</c:v>
                </c:pt>
                <c:pt idx="3656">
                  <c:v>0.86018920898437501</c:v>
                </c:pt>
                <c:pt idx="3657">
                  <c:v>0.84372772216796876</c:v>
                </c:pt>
                <c:pt idx="3658">
                  <c:v>0.8347536010742187</c:v>
                </c:pt>
                <c:pt idx="3659">
                  <c:v>0.84418884277343753</c:v>
                </c:pt>
                <c:pt idx="3660">
                  <c:v>0.87120294189453129</c:v>
                </c:pt>
                <c:pt idx="3661">
                  <c:v>0.87992041015625</c:v>
                </c:pt>
                <c:pt idx="3662">
                  <c:v>0.88513836669921875</c:v>
                </c:pt>
                <c:pt idx="3663">
                  <c:v>0.89212030029296874</c:v>
                </c:pt>
                <c:pt idx="3664">
                  <c:v>0.924779052734375</c:v>
                </c:pt>
                <c:pt idx="3665">
                  <c:v>0.94125860595703126</c:v>
                </c:pt>
                <c:pt idx="3666">
                  <c:v>0.94882379150390628</c:v>
                </c:pt>
                <c:pt idx="3667">
                  <c:v>0.95924829101562503</c:v>
                </c:pt>
                <c:pt idx="3668">
                  <c:v>0.97702337646484372</c:v>
                </c:pt>
                <c:pt idx="3669">
                  <c:v>0.97039953613281249</c:v>
                </c:pt>
                <c:pt idx="3670">
                  <c:v>0.9622557373046875</c:v>
                </c:pt>
                <c:pt idx="3671">
                  <c:v>0.93928015136718745</c:v>
                </c:pt>
                <c:pt idx="3672">
                  <c:v>0.95862573242187499</c:v>
                </c:pt>
                <c:pt idx="3673">
                  <c:v>0.97924212646484377</c:v>
                </c:pt>
                <c:pt idx="3674">
                  <c:v>0.98352880859375003</c:v>
                </c:pt>
                <c:pt idx="3675">
                  <c:v>0.97588348388671875</c:v>
                </c:pt>
                <c:pt idx="3676">
                  <c:v>0.73</c:v>
                </c:pt>
                <c:pt idx="3677">
                  <c:v>0.83481811523437499</c:v>
                </c:pt>
                <c:pt idx="3678">
                  <c:v>0.89500482177734375</c:v>
                </c:pt>
                <c:pt idx="3679">
                  <c:v>0.87788598632812498</c:v>
                </c:pt>
                <c:pt idx="3680">
                  <c:v>0.87903125000000004</c:v>
                </c:pt>
                <c:pt idx="3681">
                  <c:v>0.87433239746093749</c:v>
                </c:pt>
                <c:pt idx="3682">
                  <c:v>0.88097851562499996</c:v>
                </c:pt>
                <c:pt idx="3683">
                  <c:v>0.8907999267578125</c:v>
                </c:pt>
                <c:pt idx="3684">
                  <c:v>0.90229626464843748</c:v>
                </c:pt>
                <c:pt idx="3685">
                  <c:v>0.89753771972656249</c:v>
                </c:pt>
                <c:pt idx="3686">
                  <c:v>0.86826342773437504</c:v>
                </c:pt>
                <c:pt idx="3687">
                  <c:v>0.88790930175781246</c:v>
                </c:pt>
                <c:pt idx="3688">
                  <c:v>0.88266320800781251</c:v>
                </c:pt>
                <c:pt idx="3689">
                  <c:v>0.88573016357421874</c:v>
                </c:pt>
                <c:pt idx="3690">
                  <c:v>0.89319689941406255</c:v>
                </c:pt>
                <c:pt idx="3691">
                  <c:v>0.90318591308593754</c:v>
                </c:pt>
                <c:pt idx="3692">
                  <c:v>0.89430352783203126</c:v>
                </c:pt>
                <c:pt idx="3693">
                  <c:v>0.88888293457031253</c:v>
                </c:pt>
                <c:pt idx="3694">
                  <c:v>0.88428247070312505</c:v>
                </c:pt>
                <c:pt idx="3695">
                  <c:v>0.88639080810546877</c:v>
                </c:pt>
                <c:pt idx="3696">
                  <c:v>0.88174951171875005</c:v>
                </c:pt>
                <c:pt idx="3697">
                  <c:v>0.87474584960937496</c:v>
                </c:pt>
                <c:pt idx="3698">
                  <c:v>0.8778912963867187</c:v>
                </c:pt>
                <c:pt idx="3699">
                  <c:v>0.7873352661132812</c:v>
                </c:pt>
                <c:pt idx="3700">
                  <c:v>0.82726177978515625</c:v>
                </c:pt>
                <c:pt idx="3701">
                  <c:v>0.84702197265625001</c:v>
                </c:pt>
                <c:pt idx="3702">
                  <c:v>0.8504668579101563</c:v>
                </c:pt>
                <c:pt idx="3703">
                  <c:v>0.84327844238281247</c:v>
                </c:pt>
                <c:pt idx="3704">
                  <c:v>0.83790783691406245</c:v>
                </c:pt>
                <c:pt idx="3705">
                  <c:v>0.81668225097656255</c:v>
                </c:pt>
                <c:pt idx="3706">
                  <c:v>0.83049023437500002</c:v>
                </c:pt>
                <c:pt idx="3707">
                  <c:v>1.0293935546874999</c:v>
                </c:pt>
                <c:pt idx="3708">
                  <c:v>1.7841091308593751</c:v>
                </c:pt>
                <c:pt idx="3709">
                  <c:v>0.85373291015624997</c:v>
                </c:pt>
                <c:pt idx="3710">
                  <c:v>0.87403320312499999</c:v>
                </c:pt>
                <c:pt idx="3711">
                  <c:v>0.95702111816406255</c:v>
                </c:pt>
                <c:pt idx="3712">
                  <c:v>0.99180297851562504</c:v>
                </c:pt>
                <c:pt idx="3713">
                  <c:v>0.97414514160156251</c:v>
                </c:pt>
                <c:pt idx="3714">
                  <c:v>0.98357769775390624</c:v>
                </c:pt>
                <c:pt idx="3715">
                  <c:v>0.96310388183593754</c:v>
                </c:pt>
                <c:pt idx="3716">
                  <c:v>0.93045617675781245</c:v>
                </c:pt>
                <c:pt idx="3717">
                  <c:v>0.91673840332031253</c:v>
                </c:pt>
                <c:pt idx="3718">
                  <c:v>0.89167742919921877</c:v>
                </c:pt>
                <c:pt idx="3719">
                  <c:v>0.86980847167968744</c:v>
                </c:pt>
                <c:pt idx="3720">
                  <c:v>0.84621350097656245</c:v>
                </c:pt>
                <c:pt idx="3721">
                  <c:v>0.8196820068359375</c:v>
                </c:pt>
                <c:pt idx="3722">
                  <c:v>0.8094046630859375</c:v>
                </c:pt>
                <c:pt idx="3723">
                  <c:v>0.79719177246093753</c:v>
                </c:pt>
                <c:pt idx="3724">
                  <c:v>0.78450427246093746</c:v>
                </c:pt>
                <c:pt idx="3725">
                  <c:v>0.77277856445312498</c:v>
                </c:pt>
                <c:pt idx="3726">
                  <c:v>0.76117749023437498</c:v>
                </c:pt>
                <c:pt idx="3727">
                  <c:v>0.7495501098632813</c:v>
                </c:pt>
                <c:pt idx="3728">
                  <c:v>0.73881317138671876</c:v>
                </c:pt>
                <c:pt idx="3729">
                  <c:v>0.73007238769531246</c:v>
                </c:pt>
                <c:pt idx="3730">
                  <c:v>0.73</c:v>
                </c:pt>
                <c:pt idx="3731">
                  <c:v>0.73</c:v>
                </c:pt>
                <c:pt idx="3732">
                  <c:v>0.73</c:v>
                </c:pt>
                <c:pt idx="3733">
                  <c:v>0.73</c:v>
                </c:pt>
                <c:pt idx="3734">
                  <c:v>0.75454803466796871</c:v>
                </c:pt>
                <c:pt idx="3735">
                  <c:v>0.78363012695312495</c:v>
                </c:pt>
                <c:pt idx="3736">
                  <c:v>2.904046142578125</c:v>
                </c:pt>
                <c:pt idx="3737">
                  <c:v>2.9607707519531248</c:v>
                </c:pt>
                <c:pt idx="3738">
                  <c:v>1.5860991210937501</c:v>
                </c:pt>
                <c:pt idx="3739">
                  <c:v>1.323651123046875</c:v>
                </c:pt>
                <c:pt idx="3740">
                  <c:v>1.3330017089843751</c:v>
                </c:pt>
                <c:pt idx="3741">
                  <c:v>1.2917216796875</c:v>
                </c:pt>
                <c:pt idx="3742">
                  <c:v>1.6667824707031249</c:v>
                </c:pt>
                <c:pt idx="3743">
                  <c:v>4.13</c:v>
                </c:pt>
                <c:pt idx="3744">
                  <c:v>4.13</c:v>
                </c:pt>
                <c:pt idx="3745">
                  <c:v>3.6081132812500001</c:v>
                </c:pt>
                <c:pt idx="3746">
                  <c:v>3.3120522460937498</c:v>
                </c:pt>
                <c:pt idx="3747">
                  <c:v>3.2459045410156251</c:v>
                </c:pt>
                <c:pt idx="3748">
                  <c:v>3.06415234375</c:v>
                </c:pt>
                <c:pt idx="3749">
                  <c:v>2.9522250976562501</c:v>
                </c:pt>
                <c:pt idx="3750">
                  <c:v>2.8740234375</c:v>
                </c:pt>
                <c:pt idx="3751">
                  <c:v>2.8021206054687502</c:v>
                </c:pt>
                <c:pt idx="3752">
                  <c:v>3.8592846679687498</c:v>
                </c:pt>
                <c:pt idx="3753">
                  <c:v>4.13</c:v>
                </c:pt>
                <c:pt idx="3754">
                  <c:v>4.13</c:v>
                </c:pt>
                <c:pt idx="3755">
                  <c:v>31.152236328124999</c:v>
                </c:pt>
                <c:pt idx="3756">
                  <c:v>43.777410156249999</c:v>
                </c:pt>
                <c:pt idx="3757">
                  <c:v>71.513976562500005</c:v>
                </c:pt>
                <c:pt idx="3758">
                  <c:v>36.098820312500003</c:v>
                </c:pt>
                <c:pt idx="3759">
                  <c:v>28.820128906250002</c:v>
                </c:pt>
                <c:pt idx="3760">
                  <c:v>23.076394531249999</c:v>
                </c:pt>
                <c:pt idx="3761">
                  <c:v>15.7458916015625</c:v>
                </c:pt>
                <c:pt idx="3762">
                  <c:v>11.266390625</c:v>
                </c:pt>
                <c:pt idx="3763">
                  <c:v>8.4496171874999995</c:v>
                </c:pt>
                <c:pt idx="3764">
                  <c:v>6.8819687500000004</c:v>
                </c:pt>
                <c:pt idx="3765">
                  <c:v>5.9732382812499996</c:v>
                </c:pt>
                <c:pt idx="3766">
                  <c:v>5.2660922851562502</c:v>
                </c:pt>
                <c:pt idx="3767">
                  <c:v>4.7479570312500003</c:v>
                </c:pt>
                <c:pt idx="3768">
                  <c:v>4.6088232421875004</c:v>
                </c:pt>
                <c:pt idx="3769">
                  <c:v>4.5302543945312497</c:v>
                </c:pt>
                <c:pt idx="3770">
                  <c:v>4.4700126953124997</c:v>
                </c:pt>
                <c:pt idx="3771">
                  <c:v>4.4452192382812497</c:v>
                </c:pt>
                <c:pt idx="3772">
                  <c:v>4.3664262695312503</c:v>
                </c:pt>
                <c:pt idx="3773">
                  <c:v>4.3058569335937502</c:v>
                </c:pt>
                <c:pt idx="3774">
                  <c:v>4.2727363281250001</c:v>
                </c:pt>
                <c:pt idx="3775">
                  <c:v>4.13</c:v>
                </c:pt>
                <c:pt idx="3776">
                  <c:v>4.13</c:v>
                </c:pt>
                <c:pt idx="3777">
                  <c:v>4.13</c:v>
                </c:pt>
                <c:pt idx="3778">
                  <c:v>4.13</c:v>
                </c:pt>
                <c:pt idx="3779">
                  <c:v>4.13</c:v>
                </c:pt>
                <c:pt idx="3780">
                  <c:v>4.13</c:v>
                </c:pt>
                <c:pt idx="3781">
                  <c:v>4.1093383789062496</c:v>
                </c:pt>
                <c:pt idx="3782">
                  <c:v>4.083666015625</c:v>
                </c:pt>
                <c:pt idx="3783">
                  <c:v>4.0467692871093748</c:v>
                </c:pt>
                <c:pt idx="3784">
                  <c:v>4.018872802734375</c:v>
                </c:pt>
                <c:pt idx="3785">
                  <c:v>4.0004243164062503</c:v>
                </c:pt>
                <c:pt idx="3786">
                  <c:v>3.9934243164062502</c:v>
                </c:pt>
                <c:pt idx="3787">
                  <c:v>3.9832001953125</c:v>
                </c:pt>
                <c:pt idx="3788">
                  <c:v>4.13</c:v>
                </c:pt>
                <c:pt idx="3789">
                  <c:v>4.13</c:v>
                </c:pt>
                <c:pt idx="3790">
                  <c:v>4.13</c:v>
                </c:pt>
                <c:pt idx="3791">
                  <c:v>10.86975</c:v>
                </c:pt>
                <c:pt idx="3792">
                  <c:v>19.850228515624998</c:v>
                </c:pt>
                <c:pt idx="3793">
                  <c:v>39.092507812500003</c:v>
                </c:pt>
                <c:pt idx="3794">
                  <c:v>24.100634765624999</c:v>
                </c:pt>
                <c:pt idx="3795">
                  <c:v>20.652800781250001</c:v>
                </c:pt>
                <c:pt idx="3796">
                  <c:v>16.032601562499998</c:v>
                </c:pt>
                <c:pt idx="3797">
                  <c:v>13.277027343749999</c:v>
                </c:pt>
                <c:pt idx="3798">
                  <c:v>10.908886718750001</c:v>
                </c:pt>
                <c:pt idx="3799">
                  <c:v>9.0808740234375005</c:v>
                </c:pt>
                <c:pt idx="3800">
                  <c:v>8.0599130859375006</c:v>
                </c:pt>
                <c:pt idx="3801">
                  <c:v>7.6112329101562501</c:v>
                </c:pt>
                <c:pt idx="3802">
                  <c:v>10.016955078124999</c:v>
                </c:pt>
                <c:pt idx="3803">
                  <c:v>8.4633203125000005</c:v>
                </c:pt>
                <c:pt idx="3804">
                  <c:v>7.4596552734374999</c:v>
                </c:pt>
                <c:pt idx="3805">
                  <c:v>7.0119257812500004</c:v>
                </c:pt>
                <c:pt idx="3806">
                  <c:v>7.4463452148437499</c:v>
                </c:pt>
                <c:pt idx="3807">
                  <c:v>8.0952636718749993</c:v>
                </c:pt>
                <c:pt idx="3808">
                  <c:v>9.0468320312500001</c:v>
                </c:pt>
                <c:pt idx="3809">
                  <c:v>8.9342041015625</c:v>
                </c:pt>
                <c:pt idx="3810">
                  <c:v>7.9841582031250002</c:v>
                </c:pt>
                <c:pt idx="3811">
                  <c:v>7.1133798828124997</c:v>
                </c:pt>
                <c:pt idx="3812">
                  <c:v>6.3550571289062496</c:v>
                </c:pt>
                <c:pt idx="3813">
                  <c:v>5.8492241210937497</c:v>
                </c:pt>
                <c:pt idx="3814">
                  <c:v>5.5316450195312497</c:v>
                </c:pt>
                <c:pt idx="3815">
                  <c:v>5.0515332031250004</c:v>
                </c:pt>
                <c:pt idx="3816">
                  <c:v>4.8739257812499996</c:v>
                </c:pt>
                <c:pt idx="3817">
                  <c:v>4.8712709960937497</c:v>
                </c:pt>
                <c:pt idx="3818">
                  <c:v>5.1592822265624996</c:v>
                </c:pt>
                <c:pt idx="3819">
                  <c:v>4.9030644531250003</c:v>
                </c:pt>
                <c:pt idx="3820">
                  <c:v>4.7991503906249999</c:v>
                </c:pt>
                <c:pt idx="3821">
                  <c:v>4.7722539062499996</c:v>
                </c:pt>
                <c:pt idx="3822">
                  <c:v>4.6671152343750002</c:v>
                </c:pt>
                <c:pt idx="3823">
                  <c:v>4.612322265625</c:v>
                </c:pt>
                <c:pt idx="3824">
                  <c:v>4.5757529296874999</c:v>
                </c:pt>
                <c:pt idx="3825">
                  <c:v>4.5159599609374999</c:v>
                </c:pt>
                <c:pt idx="3826">
                  <c:v>4.4603906249999996</c:v>
                </c:pt>
                <c:pt idx="3827">
                  <c:v>4.4212700195312502</c:v>
                </c:pt>
                <c:pt idx="3828">
                  <c:v>4.3893730468749999</c:v>
                </c:pt>
                <c:pt idx="3829">
                  <c:v>4.13</c:v>
                </c:pt>
                <c:pt idx="3830">
                  <c:v>4.13</c:v>
                </c:pt>
                <c:pt idx="3831">
                  <c:v>4.13</c:v>
                </c:pt>
                <c:pt idx="3832">
                  <c:v>4.13</c:v>
                </c:pt>
                <c:pt idx="3833">
                  <c:v>4.13</c:v>
                </c:pt>
                <c:pt idx="3834">
                  <c:v>4.13</c:v>
                </c:pt>
                <c:pt idx="3835">
                  <c:v>3.8515358886718749</c:v>
                </c:pt>
                <c:pt idx="3836">
                  <c:v>3.6515358886718752</c:v>
                </c:pt>
                <c:pt idx="3837">
                  <c:v>3.451535888671875</c:v>
                </c:pt>
                <c:pt idx="3838">
                  <c:v>3.2515358886718748</c:v>
                </c:pt>
                <c:pt idx="3839">
                  <c:v>3.0515358886718751</c:v>
                </c:pt>
                <c:pt idx="3840">
                  <c:v>3.08121826171875</c:v>
                </c:pt>
                <c:pt idx="3841">
                  <c:v>2.88365625</c:v>
                </c:pt>
                <c:pt idx="3842">
                  <c:v>2.6836562499999999</c:v>
                </c:pt>
                <c:pt idx="3843">
                  <c:v>2.549560546875</c:v>
                </c:pt>
                <c:pt idx="3844">
                  <c:v>2.4610615234375</c:v>
                </c:pt>
                <c:pt idx="3845">
                  <c:v>2.35817822265625</c:v>
                </c:pt>
                <c:pt idx="3846">
                  <c:v>2.2581816406250002</c:v>
                </c:pt>
                <c:pt idx="3847">
                  <c:v>2.2303691406250001</c:v>
                </c:pt>
                <c:pt idx="3848">
                  <c:v>2.3026899414062498</c:v>
                </c:pt>
                <c:pt idx="3849">
                  <c:v>2.3220793457031248</c:v>
                </c:pt>
                <c:pt idx="3850">
                  <c:v>2.3351840820312502</c:v>
                </c:pt>
                <c:pt idx="3851">
                  <c:v>2.4495966796875002</c:v>
                </c:pt>
                <c:pt idx="3852">
                  <c:v>2.6276953125000002</c:v>
                </c:pt>
                <c:pt idx="3853">
                  <c:v>2.7834809570312502</c:v>
                </c:pt>
                <c:pt idx="3854">
                  <c:v>3.1491210937499998</c:v>
                </c:pt>
                <c:pt idx="3855">
                  <c:v>3.5261542968750001</c:v>
                </c:pt>
                <c:pt idx="3856">
                  <c:v>3.326154296875</c:v>
                </c:pt>
                <c:pt idx="3857">
                  <c:v>3.1261542968749998</c:v>
                </c:pt>
                <c:pt idx="3858">
                  <c:v>2.9879624023437499</c:v>
                </c:pt>
                <c:pt idx="3859">
                  <c:v>3.0263291015624998</c:v>
                </c:pt>
                <c:pt idx="3860">
                  <c:v>3.1206669921875001</c:v>
                </c:pt>
                <c:pt idx="3861">
                  <c:v>3.2464660644531249</c:v>
                </c:pt>
                <c:pt idx="3862">
                  <c:v>3.4003398437499999</c:v>
                </c:pt>
                <c:pt idx="3863">
                  <c:v>3.5149023437500002</c:v>
                </c:pt>
                <c:pt idx="3864">
                  <c:v>3.6218454589843749</c:v>
                </c:pt>
                <c:pt idx="3865">
                  <c:v>3.8709531250000002</c:v>
                </c:pt>
                <c:pt idx="3866">
                  <c:v>4.13</c:v>
                </c:pt>
                <c:pt idx="3867">
                  <c:v>4.13</c:v>
                </c:pt>
                <c:pt idx="3868">
                  <c:v>4.13</c:v>
                </c:pt>
                <c:pt idx="3869">
                  <c:v>4.13</c:v>
                </c:pt>
                <c:pt idx="3870">
                  <c:v>4.13</c:v>
                </c:pt>
                <c:pt idx="3871">
                  <c:v>4.13</c:v>
                </c:pt>
                <c:pt idx="3872">
                  <c:v>4.13</c:v>
                </c:pt>
                <c:pt idx="3873">
                  <c:v>4.13</c:v>
                </c:pt>
                <c:pt idx="3874">
                  <c:v>4.13</c:v>
                </c:pt>
                <c:pt idx="3875">
                  <c:v>3.9290688476562501</c:v>
                </c:pt>
                <c:pt idx="3876">
                  <c:v>3.8232832031249999</c:v>
                </c:pt>
                <c:pt idx="3877">
                  <c:v>3.7988559570312499</c:v>
                </c:pt>
                <c:pt idx="3878">
                  <c:v>3.7978232421875</c:v>
                </c:pt>
                <c:pt idx="3879">
                  <c:v>3.7867978515625</c:v>
                </c:pt>
                <c:pt idx="3880">
                  <c:v>3.7451010742187498</c:v>
                </c:pt>
                <c:pt idx="3881">
                  <c:v>3.7404377441406251</c:v>
                </c:pt>
                <c:pt idx="3882">
                  <c:v>3.7591889648437502</c:v>
                </c:pt>
                <c:pt idx="3883">
                  <c:v>3.7565183105468751</c:v>
                </c:pt>
                <c:pt idx="3884">
                  <c:v>4.13</c:v>
                </c:pt>
                <c:pt idx="3885">
                  <c:v>4.13</c:v>
                </c:pt>
                <c:pt idx="3886">
                  <c:v>4.13</c:v>
                </c:pt>
                <c:pt idx="3887">
                  <c:v>4.13</c:v>
                </c:pt>
                <c:pt idx="3888">
                  <c:v>4.13</c:v>
                </c:pt>
                <c:pt idx="3889">
                  <c:v>4.12191796875</c:v>
                </c:pt>
                <c:pt idx="3890">
                  <c:v>3.9892333984374999</c:v>
                </c:pt>
                <c:pt idx="3891">
                  <c:v>3.9229624023437499</c:v>
                </c:pt>
                <c:pt idx="3892">
                  <c:v>3.7229624023437502</c:v>
                </c:pt>
                <c:pt idx="3893">
                  <c:v>3.6399355468749999</c:v>
                </c:pt>
                <c:pt idx="3894">
                  <c:v>3.6002019042968749</c:v>
                </c:pt>
                <c:pt idx="3895">
                  <c:v>3.5755229492187501</c:v>
                </c:pt>
                <c:pt idx="3896">
                  <c:v>3.4379743652343748</c:v>
                </c:pt>
                <c:pt idx="3897">
                  <c:v>3.46705615234375</c:v>
                </c:pt>
                <c:pt idx="3898">
                  <c:v>3.4298762207031248</c:v>
                </c:pt>
                <c:pt idx="3899">
                  <c:v>3.442069091796875</c:v>
                </c:pt>
                <c:pt idx="3900">
                  <c:v>3.490792236328125</c:v>
                </c:pt>
                <c:pt idx="3901">
                  <c:v>3.3775478515624999</c:v>
                </c:pt>
                <c:pt idx="3902">
                  <c:v>3.4288388671874999</c:v>
                </c:pt>
                <c:pt idx="3903">
                  <c:v>3.5343793945312498</c:v>
                </c:pt>
                <c:pt idx="3904">
                  <c:v>3.6700639648437501</c:v>
                </c:pt>
                <c:pt idx="3905">
                  <c:v>3.9626931152343752</c:v>
                </c:pt>
                <c:pt idx="3906">
                  <c:v>3.9890297851562502</c:v>
                </c:pt>
                <c:pt idx="3907">
                  <c:v>3.9693916015625001</c:v>
                </c:pt>
                <c:pt idx="3908">
                  <c:v>3.8810610351562498</c:v>
                </c:pt>
                <c:pt idx="3909">
                  <c:v>3.68106103515625</c:v>
                </c:pt>
                <c:pt idx="3910">
                  <c:v>3.4852482910156248</c:v>
                </c:pt>
                <c:pt idx="3911">
                  <c:v>3.4883046874999999</c:v>
                </c:pt>
                <c:pt idx="3912">
                  <c:v>3.9270307617187501</c:v>
                </c:pt>
                <c:pt idx="3913">
                  <c:v>4.0192678222656246</c:v>
                </c:pt>
                <c:pt idx="3914">
                  <c:v>3.9308256835937501</c:v>
                </c:pt>
                <c:pt idx="3915">
                  <c:v>3.7584809570312498</c:v>
                </c:pt>
                <c:pt idx="3916">
                  <c:v>3.5877421875</c:v>
                </c:pt>
                <c:pt idx="3917">
                  <c:v>3.67838818359375</c:v>
                </c:pt>
                <c:pt idx="3918">
                  <c:v>3.5599877929687498</c:v>
                </c:pt>
                <c:pt idx="3919">
                  <c:v>3.3973388671875</c:v>
                </c:pt>
                <c:pt idx="3920">
                  <c:v>3.28536767578125</c:v>
                </c:pt>
                <c:pt idx="3921">
                  <c:v>3.319181396484375</c:v>
                </c:pt>
                <c:pt idx="3922">
                  <c:v>3.3831357421875001</c:v>
                </c:pt>
                <c:pt idx="3923">
                  <c:v>3.3211259765625001</c:v>
                </c:pt>
                <c:pt idx="3924">
                  <c:v>3.173775634765625</c:v>
                </c:pt>
                <c:pt idx="3925">
                  <c:v>3.21232373046875</c:v>
                </c:pt>
                <c:pt idx="3926">
                  <c:v>3.0123237304687498</c:v>
                </c:pt>
                <c:pt idx="3927">
                  <c:v>2.8862922363281251</c:v>
                </c:pt>
                <c:pt idx="3928">
                  <c:v>3.1953623046874999</c:v>
                </c:pt>
                <c:pt idx="3929">
                  <c:v>2.9953623046875002</c:v>
                </c:pt>
                <c:pt idx="3930">
                  <c:v>2.8182080078124998</c:v>
                </c:pt>
                <c:pt idx="3931">
                  <c:v>2.748550537109375</c:v>
                </c:pt>
                <c:pt idx="3932">
                  <c:v>2.6690839843749998</c:v>
                </c:pt>
                <c:pt idx="3933">
                  <c:v>2.6238435058593752</c:v>
                </c:pt>
                <c:pt idx="3934">
                  <c:v>2.5937321777343749</c:v>
                </c:pt>
                <c:pt idx="3935">
                  <c:v>2.5591325683593751</c:v>
                </c:pt>
                <c:pt idx="3936">
                  <c:v>2.5215144042968749</c:v>
                </c:pt>
                <c:pt idx="3937">
                  <c:v>2.48675341796875</c:v>
                </c:pt>
                <c:pt idx="3938">
                  <c:v>2.4544401855468752</c:v>
                </c:pt>
                <c:pt idx="3939">
                  <c:v>2.4184343261718748</c:v>
                </c:pt>
                <c:pt idx="3940">
                  <c:v>2.3896494140625002</c:v>
                </c:pt>
                <c:pt idx="3941">
                  <c:v>2.370385498046875</c:v>
                </c:pt>
                <c:pt idx="3942">
                  <c:v>2.329938720703125</c:v>
                </c:pt>
                <c:pt idx="3943">
                  <c:v>2.3048562011718752</c:v>
                </c:pt>
                <c:pt idx="3944">
                  <c:v>2.283708984375</c:v>
                </c:pt>
                <c:pt idx="3945">
                  <c:v>2.2602934570312501</c:v>
                </c:pt>
                <c:pt idx="3946">
                  <c:v>2.21714990234375</c:v>
                </c:pt>
                <c:pt idx="3947">
                  <c:v>2.1831376953124999</c:v>
                </c:pt>
                <c:pt idx="3948">
                  <c:v>2.13063916015625</c:v>
                </c:pt>
                <c:pt idx="3949">
                  <c:v>2.0864382324218749</c:v>
                </c:pt>
                <c:pt idx="3950">
                  <c:v>2.0533505859374999</c:v>
                </c:pt>
                <c:pt idx="3951">
                  <c:v>1.994254150390625</c:v>
                </c:pt>
                <c:pt idx="3952">
                  <c:v>1.9602656249999999</c:v>
                </c:pt>
                <c:pt idx="3953">
                  <c:v>1.9330677490234376</c:v>
                </c:pt>
                <c:pt idx="3954">
                  <c:v>1.8883996582031251</c:v>
                </c:pt>
                <c:pt idx="3955">
                  <c:v>1.8560279541015625</c:v>
                </c:pt>
                <c:pt idx="3956">
                  <c:v>1.8424649658203125</c:v>
                </c:pt>
                <c:pt idx="3957">
                  <c:v>1.8028823242187499</c:v>
                </c:pt>
                <c:pt idx="3958">
                  <c:v>1.8372486572265625</c:v>
                </c:pt>
                <c:pt idx="3959">
                  <c:v>1.8533692626953124</c:v>
                </c:pt>
                <c:pt idx="3960">
                  <c:v>1.8827056884765625</c:v>
                </c:pt>
                <c:pt idx="3961">
                  <c:v>1.9007224121093751</c:v>
                </c:pt>
                <c:pt idx="3962">
                  <c:v>1.9013421630859375</c:v>
                </c:pt>
                <c:pt idx="3963">
                  <c:v>1.9187973632812501</c:v>
                </c:pt>
                <c:pt idx="3964">
                  <c:v>1.9373498535156251</c:v>
                </c:pt>
                <c:pt idx="3965">
                  <c:v>1.9464117431640624</c:v>
                </c:pt>
                <c:pt idx="3966">
                  <c:v>1.9591951904296876</c:v>
                </c:pt>
                <c:pt idx="3967">
                  <c:v>1.9689672851562501</c:v>
                </c:pt>
                <c:pt idx="3968">
                  <c:v>1.9832122802734375</c:v>
                </c:pt>
                <c:pt idx="3969">
                  <c:v>1.9811522216796875</c:v>
                </c:pt>
                <c:pt idx="3970">
                  <c:v>1.9655667724609376</c:v>
                </c:pt>
                <c:pt idx="3971">
                  <c:v>1.9331610107421875</c:v>
                </c:pt>
                <c:pt idx="3972">
                  <c:v>1.8824052734375001</c:v>
                </c:pt>
                <c:pt idx="3973">
                  <c:v>1.8227943115234375</c:v>
                </c:pt>
                <c:pt idx="3974">
                  <c:v>1.7905865478515626</c:v>
                </c:pt>
                <c:pt idx="3975">
                  <c:v>1.7615416259765626</c:v>
                </c:pt>
                <c:pt idx="3976">
                  <c:v>1.7282191162109375</c:v>
                </c:pt>
                <c:pt idx="3977">
                  <c:v>1.6910134277343749</c:v>
                </c:pt>
                <c:pt idx="3978">
                  <c:v>1.654618408203125</c:v>
                </c:pt>
                <c:pt idx="3979">
                  <c:v>1.624450927734375</c:v>
                </c:pt>
                <c:pt idx="3980">
                  <c:v>1.60982421875</c:v>
                </c:pt>
                <c:pt idx="3981">
                  <c:v>1.580213134765625</c:v>
                </c:pt>
                <c:pt idx="3982">
                  <c:v>1.5602425537109375</c:v>
                </c:pt>
                <c:pt idx="3983">
                  <c:v>1.5503504638671874</c:v>
                </c:pt>
                <c:pt idx="3984">
                  <c:v>1.5389158935546876</c:v>
                </c:pt>
                <c:pt idx="3985">
                  <c:v>1.5127232666015624</c:v>
                </c:pt>
                <c:pt idx="3986">
                  <c:v>1.4896024169921875</c:v>
                </c:pt>
                <c:pt idx="3987">
                  <c:v>1.46722314453125</c:v>
                </c:pt>
                <c:pt idx="3988">
                  <c:v>1.3172231445312499</c:v>
                </c:pt>
                <c:pt idx="3989">
                  <c:v>1.1700682373046876</c:v>
                </c:pt>
                <c:pt idx="3990">
                  <c:v>1.1241019287109375</c:v>
                </c:pt>
                <c:pt idx="3991">
                  <c:v>1.0991727294921876</c:v>
                </c:pt>
                <c:pt idx="3992">
                  <c:v>1.06046728515625</c:v>
                </c:pt>
                <c:pt idx="3993">
                  <c:v>0.99832415771484373</c:v>
                </c:pt>
                <c:pt idx="3994">
                  <c:v>0.97490783691406246</c:v>
                </c:pt>
                <c:pt idx="3995">
                  <c:v>0.95819458007812497</c:v>
                </c:pt>
                <c:pt idx="3996">
                  <c:v>0.95076965332031249</c:v>
                </c:pt>
                <c:pt idx="3997">
                  <c:v>0.95536132812499996</c:v>
                </c:pt>
                <c:pt idx="3998">
                  <c:v>0.94525836181640621</c:v>
                </c:pt>
                <c:pt idx="3999">
                  <c:v>0.93926977539062495</c:v>
                </c:pt>
                <c:pt idx="4000">
                  <c:v>0.94466888427734375</c:v>
                </c:pt>
                <c:pt idx="4001">
                  <c:v>0.93570788574218755</c:v>
                </c:pt>
                <c:pt idx="4002">
                  <c:v>0.85670788574218748</c:v>
                </c:pt>
                <c:pt idx="4003">
                  <c:v>0.83859747314453126</c:v>
                </c:pt>
                <c:pt idx="4004">
                  <c:v>0.95140997314453124</c:v>
                </c:pt>
                <c:pt idx="4005">
                  <c:v>0.94903955078125002</c:v>
                </c:pt>
                <c:pt idx="4006">
                  <c:v>0.93767669677734378</c:v>
                </c:pt>
                <c:pt idx="4007">
                  <c:v>0.93583856201171878</c:v>
                </c:pt>
                <c:pt idx="4008">
                  <c:v>0.91590435791015623</c:v>
                </c:pt>
                <c:pt idx="4009">
                  <c:v>0.91201391601562498</c:v>
                </c:pt>
                <c:pt idx="4010">
                  <c:v>0.8995892944335937</c:v>
                </c:pt>
                <c:pt idx="4011">
                  <c:v>0.90345635986328121</c:v>
                </c:pt>
                <c:pt idx="4012">
                  <c:v>0.90812841796874999</c:v>
                </c:pt>
                <c:pt idx="4013">
                  <c:v>0.91218988037109372</c:v>
                </c:pt>
                <c:pt idx="4014">
                  <c:v>0.91676513671875004</c:v>
                </c:pt>
                <c:pt idx="4015">
                  <c:v>0.91904077148437502</c:v>
                </c:pt>
                <c:pt idx="4016">
                  <c:v>0.92162255859374997</c:v>
                </c:pt>
                <c:pt idx="4017">
                  <c:v>0.92370965576171871</c:v>
                </c:pt>
                <c:pt idx="4018">
                  <c:v>0.94083056640624996</c:v>
                </c:pt>
                <c:pt idx="4019">
                  <c:v>0.93301403808593752</c:v>
                </c:pt>
                <c:pt idx="4020">
                  <c:v>0.95001165771484375</c:v>
                </c:pt>
                <c:pt idx="4021">
                  <c:v>0.9615247192382812</c:v>
                </c:pt>
                <c:pt idx="4022">
                  <c:v>0.95228082275390624</c:v>
                </c:pt>
                <c:pt idx="4023">
                  <c:v>0.94909973144531246</c:v>
                </c:pt>
                <c:pt idx="4024">
                  <c:v>0.91428137207031246</c:v>
                </c:pt>
                <c:pt idx="4025">
                  <c:v>0.88784094238281253</c:v>
                </c:pt>
                <c:pt idx="4026">
                  <c:v>0.85945928955078121</c:v>
                </c:pt>
                <c:pt idx="4027">
                  <c:v>0.83825183105468748</c:v>
                </c:pt>
                <c:pt idx="4028">
                  <c:v>0.83059759521484378</c:v>
                </c:pt>
                <c:pt idx="4029">
                  <c:v>0.82950170898437503</c:v>
                </c:pt>
                <c:pt idx="4030">
                  <c:v>0.84868609619140623</c:v>
                </c:pt>
                <c:pt idx="4031">
                  <c:v>0.74</c:v>
                </c:pt>
                <c:pt idx="4032">
                  <c:v>0.74</c:v>
                </c:pt>
                <c:pt idx="4033">
                  <c:v>0.75390216064453131</c:v>
                </c:pt>
                <c:pt idx="4034">
                  <c:v>0.91593872070312499</c:v>
                </c:pt>
                <c:pt idx="4035">
                  <c:v>0.96119158935546878</c:v>
                </c:pt>
                <c:pt idx="4036">
                  <c:v>0.98061370849609375</c:v>
                </c:pt>
                <c:pt idx="4037">
                  <c:v>0.97801049804687501</c:v>
                </c:pt>
                <c:pt idx="4038">
                  <c:v>1.0008442382812499</c:v>
                </c:pt>
                <c:pt idx="4039">
                  <c:v>1.0062631835937501</c:v>
                </c:pt>
                <c:pt idx="4040">
                  <c:v>0.99770495605468745</c:v>
                </c:pt>
                <c:pt idx="4041">
                  <c:v>0.87389764404296877</c:v>
                </c:pt>
                <c:pt idx="4042">
                  <c:v>1.0000650634765624</c:v>
                </c:pt>
                <c:pt idx="4043">
                  <c:v>0.97403173828125</c:v>
                </c:pt>
                <c:pt idx="4044">
                  <c:v>0.95251104736328129</c:v>
                </c:pt>
                <c:pt idx="4045">
                  <c:v>0.94663250732421877</c:v>
                </c:pt>
                <c:pt idx="4046">
                  <c:v>0.8719163208007813</c:v>
                </c:pt>
                <c:pt idx="4047">
                  <c:v>0.92331793212890623</c:v>
                </c:pt>
                <c:pt idx="4048">
                  <c:v>0.89642724609375002</c:v>
                </c:pt>
                <c:pt idx="4049">
                  <c:v>0.91034619140624995</c:v>
                </c:pt>
                <c:pt idx="4050">
                  <c:v>0.91082275390625</c:v>
                </c:pt>
                <c:pt idx="4051">
                  <c:v>0.93283422851562503</c:v>
                </c:pt>
                <c:pt idx="4052">
                  <c:v>0.94126098632812505</c:v>
                </c:pt>
                <c:pt idx="4053">
                  <c:v>0.93386669921874998</c:v>
                </c:pt>
                <c:pt idx="4054">
                  <c:v>0.92661035156250005</c:v>
                </c:pt>
                <c:pt idx="4055">
                  <c:v>0.91125549316406251</c:v>
                </c:pt>
                <c:pt idx="4056">
                  <c:v>0.90302722167968752</c:v>
                </c:pt>
                <c:pt idx="4057">
                  <c:v>0.90221142578125002</c:v>
                </c:pt>
                <c:pt idx="4058">
                  <c:v>0.89867297363281251</c:v>
                </c:pt>
                <c:pt idx="4059">
                  <c:v>0.88519445800781249</c:v>
                </c:pt>
                <c:pt idx="4060">
                  <c:v>0.88566436767578127</c:v>
                </c:pt>
                <c:pt idx="4061">
                  <c:v>0.88470092773437503</c:v>
                </c:pt>
                <c:pt idx="4062">
                  <c:v>0.8763223266601563</c:v>
                </c:pt>
                <c:pt idx="4063">
                  <c:v>0.86149218750000001</c:v>
                </c:pt>
                <c:pt idx="4064">
                  <c:v>0.86329107666015625</c:v>
                </c:pt>
                <c:pt idx="4065">
                  <c:v>0.88855615234374996</c:v>
                </c:pt>
                <c:pt idx="4066">
                  <c:v>0.89997656250000002</c:v>
                </c:pt>
                <c:pt idx="4067">
                  <c:v>0.89942041015624996</c:v>
                </c:pt>
                <c:pt idx="4068">
                  <c:v>0.89545672607421878</c:v>
                </c:pt>
                <c:pt idx="4069">
                  <c:v>0.89338879394531245</c:v>
                </c:pt>
                <c:pt idx="4070">
                  <c:v>0.88211871337890624</c:v>
                </c:pt>
                <c:pt idx="4071">
                  <c:v>0.8616474609375</c:v>
                </c:pt>
                <c:pt idx="4072">
                  <c:v>0.84835192871093745</c:v>
                </c:pt>
                <c:pt idx="4073">
                  <c:v>0.85091851806640628</c:v>
                </c:pt>
                <c:pt idx="4074">
                  <c:v>0.85194732666015627</c:v>
                </c:pt>
                <c:pt idx="4075">
                  <c:v>0.8518777465820313</c:v>
                </c:pt>
                <c:pt idx="4076">
                  <c:v>0.86728417968750005</c:v>
                </c:pt>
                <c:pt idx="4077">
                  <c:v>0.85352642822265623</c:v>
                </c:pt>
                <c:pt idx="4078">
                  <c:v>0.84738476562499998</c:v>
                </c:pt>
                <c:pt idx="4079">
                  <c:v>0.8276724243164062</c:v>
                </c:pt>
                <c:pt idx="4080">
                  <c:v>0.80958691406250005</c:v>
                </c:pt>
                <c:pt idx="4081">
                  <c:v>0.76561395263671872</c:v>
                </c:pt>
                <c:pt idx="4082">
                  <c:v>1.7754448242187499</c:v>
                </c:pt>
                <c:pt idx="4083">
                  <c:v>1.2428114013671876</c:v>
                </c:pt>
                <c:pt idx="4084">
                  <c:v>0.86996795654296877</c:v>
                </c:pt>
                <c:pt idx="4085">
                  <c:v>0.8339557495117188</c:v>
                </c:pt>
                <c:pt idx="4086">
                  <c:v>0.85033062744140619</c:v>
                </c:pt>
                <c:pt idx="4087">
                  <c:v>0.84653784179687497</c:v>
                </c:pt>
                <c:pt idx="4088">
                  <c:v>0.83492626953125004</c:v>
                </c:pt>
                <c:pt idx="4089">
                  <c:v>0.82759222412109379</c:v>
                </c:pt>
                <c:pt idx="4090">
                  <c:v>0.80285540771484376</c:v>
                </c:pt>
                <c:pt idx="4091">
                  <c:v>0.7847769775390625</c:v>
                </c:pt>
                <c:pt idx="4092">
                  <c:v>0.76121594238281254</c:v>
                </c:pt>
                <c:pt idx="4093">
                  <c:v>0.75329748535156249</c:v>
                </c:pt>
                <c:pt idx="4094">
                  <c:v>0.74822412109375003</c:v>
                </c:pt>
                <c:pt idx="4095">
                  <c:v>0.75082971191406245</c:v>
                </c:pt>
                <c:pt idx="4096">
                  <c:v>0.75309460449218746</c:v>
                </c:pt>
                <c:pt idx="4097">
                  <c:v>0.74795843505859372</c:v>
                </c:pt>
                <c:pt idx="4098">
                  <c:v>0.74</c:v>
                </c:pt>
                <c:pt idx="4099">
                  <c:v>0.74</c:v>
                </c:pt>
                <c:pt idx="4100">
                  <c:v>0.74</c:v>
                </c:pt>
                <c:pt idx="4101">
                  <c:v>0.74</c:v>
                </c:pt>
                <c:pt idx="4102">
                  <c:v>0.74</c:v>
                </c:pt>
                <c:pt idx="4103">
                  <c:v>0.74</c:v>
                </c:pt>
                <c:pt idx="4104">
                  <c:v>0.74</c:v>
                </c:pt>
                <c:pt idx="4105">
                  <c:v>0.74</c:v>
                </c:pt>
                <c:pt idx="4106">
                  <c:v>0.74</c:v>
                </c:pt>
                <c:pt idx="4107">
                  <c:v>0.74</c:v>
                </c:pt>
                <c:pt idx="4108">
                  <c:v>0.74</c:v>
                </c:pt>
                <c:pt idx="4109">
                  <c:v>0.74</c:v>
                </c:pt>
                <c:pt idx="4110">
                  <c:v>0.73</c:v>
                </c:pt>
                <c:pt idx="4111">
                  <c:v>0.73</c:v>
                </c:pt>
                <c:pt idx="4112">
                  <c:v>0.73</c:v>
                </c:pt>
                <c:pt idx="4113">
                  <c:v>0.73</c:v>
                </c:pt>
                <c:pt idx="4114">
                  <c:v>0.73</c:v>
                </c:pt>
                <c:pt idx="4115">
                  <c:v>0.73</c:v>
                </c:pt>
                <c:pt idx="4116">
                  <c:v>0.73</c:v>
                </c:pt>
                <c:pt idx="4117">
                  <c:v>0.73</c:v>
                </c:pt>
                <c:pt idx="4118">
                  <c:v>0.73</c:v>
                </c:pt>
                <c:pt idx="4119">
                  <c:v>0.73</c:v>
                </c:pt>
                <c:pt idx="4120">
                  <c:v>0.73</c:v>
                </c:pt>
                <c:pt idx="4121">
                  <c:v>0.73</c:v>
                </c:pt>
                <c:pt idx="4122">
                  <c:v>0.73</c:v>
                </c:pt>
                <c:pt idx="4123">
                  <c:v>0.73</c:v>
                </c:pt>
                <c:pt idx="4124">
                  <c:v>0.73</c:v>
                </c:pt>
                <c:pt idx="4125">
                  <c:v>0.73</c:v>
                </c:pt>
                <c:pt idx="4126">
                  <c:v>0.73</c:v>
                </c:pt>
                <c:pt idx="4127">
                  <c:v>0.73</c:v>
                </c:pt>
                <c:pt idx="4128">
                  <c:v>0.73</c:v>
                </c:pt>
                <c:pt idx="4129">
                  <c:v>0.73</c:v>
                </c:pt>
                <c:pt idx="4130">
                  <c:v>0.73</c:v>
                </c:pt>
                <c:pt idx="4131">
                  <c:v>0.73</c:v>
                </c:pt>
                <c:pt idx="4132">
                  <c:v>0.73</c:v>
                </c:pt>
                <c:pt idx="4133">
                  <c:v>0.76073614501953124</c:v>
                </c:pt>
                <c:pt idx="4134">
                  <c:v>0.73</c:v>
                </c:pt>
                <c:pt idx="4135">
                  <c:v>0.79083007812499995</c:v>
                </c:pt>
                <c:pt idx="4136">
                  <c:v>2.4158554687499998</c:v>
                </c:pt>
                <c:pt idx="4137">
                  <c:v>3.4323239746093752</c:v>
                </c:pt>
                <c:pt idx="4138">
                  <c:v>2.29983740234375</c:v>
                </c:pt>
                <c:pt idx="4139">
                  <c:v>1.72110009765625</c:v>
                </c:pt>
                <c:pt idx="4140">
                  <c:v>1.59632568359375</c:v>
                </c:pt>
                <c:pt idx="4141">
                  <c:v>1.5259589843750001</c:v>
                </c:pt>
                <c:pt idx="4142">
                  <c:v>1.462535400390625</c:v>
                </c:pt>
                <c:pt idx="4143">
                  <c:v>1.4002504882812501</c:v>
                </c:pt>
                <c:pt idx="4144">
                  <c:v>1.3378099365234375</c:v>
                </c:pt>
                <c:pt idx="4145">
                  <c:v>1.2769713134765626</c:v>
                </c:pt>
                <c:pt idx="4146">
                  <c:v>1.21389013671875</c:v>
                </c:pt>
                <c:pt idx="4147">
                  <c:v>1.1503094482421874</c:v>
                </c:pt>
                <c:pt idx="4148">
                  <c:v>1.0878291015624999</c:v>
                </c:pt>
                <c:pt idx="4149">
                  <c:v>1.0281333007812501</c:v>
                </c:pt>
                <c:pt idx="4150">
                  <c:v>0.97140112304687498</c:v>
                </c:pt>
                <c:pt idx="4151">
                  <c:v>0.92471166992187503</c:v>
                </c:pt>
                <c:pt idx="4152">
                  <c:v>0.88877490234375001</c:v>
                </c:pt>
                <c:pt idx="4153">
                  <c:v>0.89454248046874996</c:v>
                </c:pt>
                <c:pt idx="4154">
                  <c:v>3.7158454589843748</c:v>
                </c:pt>
                <c:pt idx="4155">
                  <c:v>2.7299338378906248</c:v>
                </c:pt>
                <c:pt idx="4156">
                  <c:v>1.8917656249999999</c:v>
                </c:pt>
                <c:pt idx="4157">
                  <c:v>2.00331982421875</c:v>
                </c:pt>
                <c:pt idx="4158">
                  <c:v>1.9135102539062501</c:v>
                </c:pt>
                <c:pt idx="4159">
                  <c:v>1.9163540039062501</c:v>
                </c:pt>
                <c:pt idx="4160">
                  <c:v>2.0153298339843748</c:v>
                </c:pt>
                <c:pt idx="4161">
                  <c:v>1.9326101074218749</c:v>
                </c:pt>
                <c:pt idx="4162">
                  <c:v>1.8844782714843751</c:v>
                </c:pt>
                <c:pt idx="4163">
                  <c:v>1.8334409179687501</c:v>
                </c:pt>
                <c:pt idx="4164">
                  <c:v>1.8467084960937501</c:v>
                </c:pt>
                <c:pt idx="4165">
                  <c:v>1.80922900390625</c:v>
                </c:pt>
                <c:pt idx="4166">
                  <c:v>1.7442705078125</c:v>
                </c:pt>
                <c:pt idx="4167">
                  <c:v>1.6721796874999999</c:v>
                </c:pt>
                <c:pt idx="4168">
                  <c:v>1.60708642578125</c:v>
                </c:pt>
                <c:pt idx="4169">
                  <c:v>1.4388391113281249</c:v>
                </c:pt>
                <c:pt idx="4170">
                  <c:v>1.288291015625</c:v>
                </c:pt>
                <c:pt idx="4171">
                  <c:v>1.151198486328125</c:v>
                </c:pt>
                <c:pt idx="4172">
                  <c:v>1.0818555908203125</c:v>
                </c:pt>
                <c:pt idx="4173">
                  <c:v>1.1478875732421876</c:v>
                </c:pt>
                <c:pt idx="4174">
                  <c:v>0.9551917114257813</c:v>
                </c:pt>
                <c:pt idx="4175">
                  <c:v>0.87973962402343753</c:v>
                </c:pt>
                <c:pt idx="4176">
                  <c:v>0.80247760009765623</c:v>
                </c:pt>
                <c:pt idx="4177">
                  <c:v>0.73</c:v>
                </c:pt>
                <c:pt idx="4178">
                  <c:v>0.73</c:v>
                </c:pt>
                <c:pt idx="4179">
                  <c:v>0.73</c:v>
                </c:pt>
                <c:pt idx="4180">
                  <c:v>0.73</c:v>
                </c:pt>
                <c:pt idx="4181">
                  <c:v>0.73</c:v>
                </c:pt>
                <c:pt idx="4182">
                  <c:v>0.73</c:v>
                </c:pt>
                <c:pt idx="4183">
                  <c:v>0.73</c:v>
                </c:pt>
                <c:pt idx="4184">
                  <c:v>0.73</c:v>
                </c:pt>
                <c:pt idx="4185">
                  <c:v>0.73</c:v>
                </c:pt>
                <c:pt idx="4186">
                  <c:v>0.73</c:v>
                </c:pt>
                <c:pt idx="4187">
                  <c:v>1.2138563232421875</c:v>
                </c:pt>
                <c:pt idx="4188">
                  <c:v>1.4331328125</c:v>
                </c:pt>
                <c:pt idx="4189">
                  <c:v>1.5614615478515625</c:v>
                </c:pt>
                <c:pt idx="4190">
                  <c:v>1.5810133056640625</c:v>
                </c:pt>
                <c:pt idx="4191">
                  <c:v>1.2694952392578125</c:v>
                </c:pt>
                <c:pt idx="4192">
                  <c:v>1.1181328125000001</c:v>
                </c:pt>
                <c:pt idx="4193">
                  <c:v>3.7249467773437499</c:v>
                </c:pt>
                <c:pt idx="4194">
                  <c:v>4.13</c:v>
                </c:pt>
                <c:pt idx="4195">
                  <c:v>3.2106555175781248</c:v>
                </c:pt>
                <c:pt idx="4196">
                  <c:v>3.2510385742187502</c:v>
                </c:pt>
                <c:pt idx="4197">
                  <c:v>3.0011914062499998</c:v>
                </c:pt>
                <c:pt idx="4198">
                  <c:v>2.3321884765625001</c:v>
                </c:pt>
                <c:pt idx="4199">
                  <c:v>2.1632280273437501</c:v>
                </c:pt>
                <c:pt idx="4200">
                  <c:v>2.152869140625</c:v>
                </c:pt>
                <c:pt idx="4201">
                  <c:v>2.0451040039062498</c:v>
                </c:pt>
                <c:pt idx="4202">
                  <c:v>1.9028780517578125</c:v>
                </c:pt>
                <c:pt idx="4203">
                  <c:v>1.7539189453124999</c:v>
                </c:pt>
                <c:pt idx="4204">
                  <c:v>1.6308022460937499</c:v>
                </c:pt>
                <c:pt idx="4205">
                  <c:v>1.566881591796875</c:v>
                </c:pt>
                <c:pt idx="4206">
                  <c:v>1.5111708984375001</c:v>
                </c:pt>
                <c:pt idx="4207">
                  <c:v>1.463607666015625</c:v>
                </c:pt>
                <c:pt idx="4208">
                  <c:v>1.44406005859375</c:v>
                </c:pt>
                <c:pt idx="4209">
                  <c:v>1.4629794921874999</c:v>
                </c:pt>
                <c:pt idx="4210">
                  <c:v>1.4661350097656249</c:v>
                </c:pt>
                <c:pt idx="4211">
                  <c:v>1.453623291015625</c:v>
                </c:pt>
                <c:pt idx="4212">
                  <c:v>1.4018220214843751</c:v>
                </c:pt>
                <c:pt idx="4213">
                  <c:v>1.347</c:v>
                </c:pt>
                <c:pt idx="4214">
                  <c:v>1.347</c:v>
                </c:pt>
                <c:pt idx="4215">
                  <c:v>1.381384765625</c:v>
                </c:pt>
                <c:pt idx="4216">
                  <c:v>1.3611473388671875</c:v>
                </c:pt>
                <c:pt idx="4217">
                  <c:v>1.3808482666015625</c:v>
                </c:pt>
                <c:pt idx="4218">
                  <c:v>1.41426318359375</c:v>
                </c:pt>
                <c:pt idx="4219">
                  <c:v>1.3994680175781249</c:v>
                </c:pt>
                <c:pt idx="4220">
                  <c:v>1.3998948974609375</c:v>
                </c:pt>
                <c:pt idx="4221">
                  <c:v>1.4070407714843749</c:v>
                </c:pt>
                <c:pt idx="4222">
                  <c:v>1.4478037109374999</c:v>
                </c:pt>
                <c:pt idx="4223">
                  <c:v>1.499494384765625</c:v>
                </c:pt>
                <c:pt idx="4224">
                  <c:v>1.5484423828125</c:v>
                </c:pt>
                <c:pt idx="4225">
                  <c:v>1.5678837890624999</c:v>
                </c:pt>
                <c:pt idx="4226">
                  <c:v>1.562734375</c:v>
                </c:pt>
                <c:pt idx="4227">
                  <c:v>1.543829833984375</c:v>
                </c:pt>
                <c:pt idx="4228">
                  <c:v>1.5681273193359375</c:v>
                </c:pt>
                <c:pt idx="4229">
                  <c:v>1.5944667968749999</c:v>
                </c:pt>
                <c:pt idx="4230">
                  <c:v>1.918909423828125</c:v>
                </c:pt>
                <c:pt idx="4231">
                  <c:v>1.9909162597656249</c:v>
                </c:pt>
                <c:pt idx="4232">
                  <c:v>1.9669205322265626</c:v>
                </c:pt>
                <c:pt idx="4233">
                  <c:v>1.9391596679687499</c:v>
                </c:pt>
                <c:pt idx="4234">
                  <c:v>1.902816650390625</c:v>
                </c:pt>
                <c:pt idx="4235">
                  <c:v>1.8827937011718749</c:v>
                </c:pt>
                <c:pt idx="4236">
                  <c:v>1.8768958740234376</c:v>
                </c:pt>
                <c:pt idx="4237">
                  <c:v>1.857928466796875</c:v>
                </c:pt>
                <c:pt idx="4238">
                  <c:v>1.846855224609375</c:v>
                </c:pt>
                <c:pt idx="4239">
                  <c:v>1.8206217041015624</c:v>
                </c:pt>
                <c:pt idx="4240">
                  <c:v>1.8167436523437499</c:v>
                </c:pt>
                <c:pt idx="4241">
                  <c:v>1.8348408203125</c:v>
                </c:pt>
                <c:pt idx="4242">
                  <c:v>1.8538681640625001</c:v>
                </c:pt>
                <c:pt idx="4243">
                  <c:v>1.8424237060546875</c:v>
                </c:pt>
                <c:pt idx="4244">
                  <c:v>1.834135009765625</c:v>
                </c:pt>
                <c:pt idx="4245">
                  <c:v>1.8243454589843751</c:v>
                </c:pt>
                <c:pt idx="4246">
                  <c:v>1.8179146728515625</c:v>
                </c:pt>
                <c:pt idx="4247">
                  <c:v>1.7903924560546876</c:v>
                </c:pt>
                <c:pt idx="4248">
                  <c:v>1.78423974609375</c:v>
                </c:pt>
                <c:pt idx="4249">
                  <c:v>1.7765844726562501</c:v>
                </c:pt>
                <c:pt idx="4250">
                  <c:v>1.769730712890625</c:v>
                </c:pt>
                <c:pt idx="4251">
                  <c:v>1.73868115234375</c:v>
                </c:pt>
                <c:pt idx="4252">
                  <c:v>1.6865002441406249</c:v>
                </c:pt>
                <c:pt idx="4253">
                  <c:v>1.69254833984375</c:v>
                </c:pt>
                <c:pt idx="4254">
                  <c:v>1.6962331542968749</c:v>
                </c:pt>
                <c:pt idx="4255">
                  <c:v>1.6989715576171875</c:v>
                </c:pt>
                <c:pt idx="4256">
                  <c:v>1.7206260986328126</c:v>
                </c:pt>
                <c:pt idx="4257">
                  <c:v>1.7307485351562499</c:v>
                </c:pt>
                <c:pt idx="4258">
                  <c:v>1.7569786376953125</c:v>
                </c:pt>
                <c:pt idx="4259">
                  <c:v>1.7619143066406251</c:v>
                </c:pt>
                <c:pt idx="4260">
                  <c:v>1.7970396728515625</c:v>
                </c:pt>
                <c:pt idx="4261">
                  <c:v>1.6470396728515626</c:v>
                </c:pt>
                <c:pt idx="4262">
                  <c:v>1.682160400390625</c:v>
                </c:pt>
                <c:pt idx="4263">
                  <c:v>1.7152706298828124</c:v>
                </c:pt>
                <c:pt idx="4264">
                  <c:v>1.6921776123046874</c:v>
                </c:pt>
                <c:pt idx="4265">
                  <c:v>1.6887069091796876</c:v>
                </c:pt>
                <c:pt idx="4266">
                  <c:v>1.6939554443359375</c:v>
                </c:pt>
                <c:pt idx="4267">
                  <c:v>1.6892694091796876</c:v>
                </c:pt>
                <c:pt idx="4268">
                  <c:v>1.6696824951171876</c:v>
                </c:pt>
                <c:pt idx="4269">
                  <c:v>1.6640596923828126</c:v>
                </c:pt>
                <c:pt idx="4270">
                  <c:v>1.6412813720703125</c:v>
                </c:pt>
                <c:pt idx="4271">
                  <c:v>1.6248815917968751</c:v>
                </c:pt>
                <c:pt idx="4272">
                  <c:v>1.6236614990234375</c:v>
                </c:pt>
                <c:pt idx="4273">
                  <c:v>1.63284716796875</c:v>
                </c:pt>
                <c:pt idx="4274">
                  <c:v>1.6536523437499999</c:v>
                </c:pt>
                <c:pt idx="4275">
                  <c:v>1.6708521728515624</c:v>
                </c:pt>
                <c:pt idx="4276">
                  <c:v>1.5208521728515625</c:v>
                </c:pt>
                <c:pt idx="4277">
                  <c:v>1.4112268066406251</c:v>
                </c:pt>
                <c:pt idx="4278">
                  <c:v>1.3963768310546876</c:v>
                </c:pt>
                <c:pt idx="4279">
                  <c:v>1.40965380859375</c:v>
                </c:pt>
                <c:pt idx="4280">
                  <c:v>1.4234145507812499</c:v>
                </c:pt>
                <c:pt idx="4281">
                  <c:v>1.4448441162109376</c:v>
                </c:pt>
                <c:pt idx="4282">
                  <c:v>1.4571878662109374</c:v>
                </c:pt>
                <c:pt idx="4283">
                  <c:v>1.4566759033203125</c:v>
                </c:pt>
                <c:pt idx="4284">
                  <c:v>1.4594500732421876</c:v>
                </c:pt>
                <c:pt idx="4285">
                  <c:v>1.4704903564453125</c:v>
                </c:pt>
                <c:pt idx="4286">
                  <c:v>1.4780841064453125</c:v>
                </c:pt>
                <c:pt idx="4287">
                  <c:v>1.4819144287109376</c:v>
                </c:pt>
                <c:pt idx="4288">
                  <c:v>1.4860825195312499</c:v>
                </c:pt>
                <c:pt idx="4289">
                  <c:v>1.4877264404296875</c:v>
                </c:pt>
                <c:pt idx="4290">
                  <c:v>1.5008635253906251</c:v>
                </c:pt>
                <c:pt idx="4291">
                  <c:v>1.5154194335937501</c:v>
                </c:pt>
                <c:pt idx="4292">
                  <c:v>1.506139404296875</c:v>
                </c:pt>
                <c:pt idx="4293">
                  <c:v>1.5068223876953124</c:v>
                </c:pt>
                <c:pt idx="4294">
                  <c:v>1.5236568603515626</c:v>
                </c:pt>
                <c:pt idx="4295">
                  <c:v>1.523092041015625</c:v>
                </c:pt>
                <c:pt idx="4296">
                  <c:v>1.50446875</c:v>
                </c:pt>
                <c:pt idx="4297">
                  <c:v>1.5038897705078125</c:v>
                </c:pt>
                <c:pt idx="4298">
                  <c:v>1.5159423828125</c:v>
                </c:pt>
                <c:pt idx="4299">
                  <c:v>1.5272625732421874</c:v>
                </c:pt>
                <c:pt idx="4300">
                  <c:v>1.5161396484375</c:v>
                </c:pt>
                <c:pt idx="4301">
                  <c:v>1.52028857421875</c:v>
                </c:pt>
                <c:pt idx="4302">
                  <c:v>1.511544189453125</c:v>
                </c:pt>
                <c:pt idx="4303">
                  <c:v>1.5005402832031249</c:v>
                </c:pt>
                <c:pt idx="4304">
                  <c:v>1.4818131103515626</c:v>
                </c:pt>
                <c:pt idx="4305">
                  <c:v>1.4728599853515625</c:v>
                </c:pt>
                <c:pt idx="4306">
                  <c:v>1.4765764160156249</c:v>
                </c:pt>
                <c:pt idx="4307">
                  <c:v>1.4831107177734375</c:v>
                </c:pt>
                <c:pt idx="4308">
                  <c:v>1.4830456542968751</c:v>
                </c:pt>
                <c:pt idx="4309">
                  <c:v>1.4756944580078124</c:v>
                </c:pt>
                <c:pt idx="4310">
                  <c:v>1.48112255859375</c:v>
                </c:pt>
                <c:pt idx="4311">
                  <c:v>1.4732208251953125</c:v>
                </c:pt>
                <c:pt idx="4312">
                  <c:v>1.4832020263671875</c:v>
                </c:pt>
                <c:pt idx="4313">
                  <c:v>1.4884465332031249</c:v>
                </c:pt>
                <c:pt idx="4314">
                  <c:v>1.4771514892578126</c:v>
                </c:pt>
                <c:pt idx="4315">
                  <c:v>1.4816231689453125</c:v>
                </c:pt>
                <c:pt idx="4316">
                  <c:v>1.4837194824218749</c:v>
                </c:pt>
                <c:pt idx="4317">
                  <c:v>1.494478271484375</c:v>
                </c:pt>
                <c:pt idx="4318">
                  <c:v>1.4950919189453125</c:v>
                </c:pt>
                <c:pt idx="4319">
                  <c:v>1.4792778320312501</c:v>
                </c:pt>
                <c:pt idx="4320">
                  <c:v>1.4646752929687501</c:v>
                </c:pt>
                <c:pt idx="4321">
                  <c:v>1.4543905029296875</c:v>
                </c:pt>
                <c:pt idx="4322">
                  <c:v>1.4522370605468751</c:v>
                </c:pt>
                <c:pt idx="4323">
                  <c:v>1.4485383300781249</c:v>
                </c:pt>
                <c:pt idx="4324">
                  <c:v>1.4178577880859375</c:v>
                </c:pt>
                <c:pt idx="4325">
                  <c:v>1.4011715087890626</c:v>
                </c:pt>
                <c:pt idx="4326">
                  <c:v>1.3865689697265624</c:v>
                </c:pt>
                <c:pt idx="4327">
                  <c:v>1.3741077880859376</c:v>
                </c:pt>
                <c:pt idx="4328">
                  <c:v>1.3417299804687499</c:v>
                </c:pt>
                <c:pt idx="4329">
                  <c:v>1.3163945312500001</c:v>
                </c:pt>
                <c:pt idx="4330">
                  <c:v>1.2949063720703125</c:v>
                </c:pt>
                <c:pt idx="4331">
                  <c:v>1.2776883544921875</c:v>
                </c:pt>
                <c:pt idx="4332">
                  <c:v>1.2549307861328125</c:v>
                </c:pt>
                <c:pt idx="4333">
                  <c:v>1.2428934326171874</c:v>
                </c:pt>
                <c:pt idx="4334">
                  <c:v>1.2485769042968751</c:v>
                </c:pt>
                <c:pt idx="4335">
                  <c:v>1.2462990722656251</c:v>
                </c:pt>
                <c:pt idx="4336">
                  <c:v>1.2317056884765625</c:v>
                </c:pt>
                <c:pt idx="4337">
                  <c:v>1.2172265625000001</c:v>
                </c:pt>
                <c:pt idx="4338">
                  <c:v>1.2096954345703126</c:v>
                </c:pt>
                <c:pt idx="4339">
                  <c:v>1.1971112060546876</c:v>
                </c:pt>
                <c:pt idx="4340">
                  <c:v>1.1776030273437501</c:v>
                </c:pt>
                <c:pt idx="4341">
                  <c:v>1.1711468505859375</c:v>
                </c:pt>
                <c:pt idx="4342">
                  <c:v>1.1677664794921876</c:v>
                </c:pt>
                <c:pt idx="4343">
                  <c:v>1.1544968261718751</c:v>
                </c:pt>
                <c:pt idx="4344">
                  <c:v>1.1108843994140625</c:v>
                </c:pt>
                <c:pt idx="4345">
                  <c:v>1.0876174316406251</c:v>
                </c:pt>
                <c:pt idx="4346">
                  <c:v>1.0668873291015626</c:v>
                </c:pt>
                <c:pt idx="4347">
                  <c:v>1.0564493408203126</c:v>
                </c:pt>
                <c:pt idx="4348">
                  <c:v>1.03960302734375</c:v>
                </c:pt>
                <c:pt idx="4349">
                  <c:v>1.0104100952148438</c:v>
                </c:pt>
                <c:pt idx="4350">
                  <c:v>0.9764500122070312</c:v>
                </c:pt>
                <c:pt idx="4351">
                  <c:v>0.96033874511718753</c:v>
                </c:pt>
                <c:pt idx="4352">
                  <c:v>0.93866357421875002</c:v>
                </c:pt>
                <c:pt idx="4353">
                  <c:v>0.95406164550781247</c:v>
                </c:pt>
                <c:pt idx="4354">
                  <c:v>0.94413006591796877</c:v>
                </c:pt>
                <c:pt idx="4355">
                  <c:v>0.93646929931640621</c:v>
                </c:pt>
                <c:pt idx="4356">
                  <c:v>0.92972814941406245</c:v>
                </c:pt>
                <c:pt idx="4357">
                  <c:v>0.909651611328125</c:v>
                </c:pt>
                <c:pt idx="4358">
                  <c:v>0.88156597900390621</c:v>
                </c:pt>
                <c:pt idx="4359">
                  <c:v>0.85163842773437504</c:v>
                </c:pt>
                <c:pt idx="4360">
                  <c:v>0.82283038330078129</c:v>
                </c:pt>
                <c:pt idx="4361">
                  <c:v>0.78023266601562502</c:v>
                </c:pt>
                <c:pt idx="4362">
                  <c:v>0.76153924560546871</c:v>
                </c:pt>
                <c:pt idx="4363">
                  <c:v>0.75182641601562505</c:v>
                </c:pt>
                <c:pt idx="4364">
                  <c:v>0.74070355224609374</c:v>
                </c:pt>
                <c:pt idx="4365">
                  <c:v>0.73601232910156245</c:v>
                </c:pt>
                <c:pt idx="4366">
                  <c:v>0.74320349121093754</c:v>
                </c:pt>
                <c:pt idx="4367">
                  <c:v>0.75069018554687506</c:v>
                </c:pt>
                <c:pt idx="4368">
                  <c:v>0.76084100341796879</c:v>
                </c:pt>
                <c:pt idx="4369">
                  <c:v>0.76373669433593749</c:v>
                </c:pt>
                <c:pt idx="4370">
                  <c:v>0.76640655517578127</c:v>
                </c:pt>
                <c:pt idx="4371">
                  <c:v>0.76712377929687503</c:v>
                </c:pt>
                <c:pt idx="4372">
                  <c:v>0.76638470458984376</c:v>
                </c:pt>
                <c:pt idx="4373">
                  <c:v>0.76099499511718749</c:v>
                </c:pt>
                <c:pt idx="4374">
                  <c:v>0.75373248291015627</c:v>
                </c:pt>
                <c:pt idx="4375">
                  <c:v>0.73004589843750001</c:v>
                </c:pt>
                <c:pt idx="4376">
                  <c:v>0.73</c:v>
                </c:pt>
                <c:pt idx="4377">
                  <c:v>0.73</c:v>
                </c:pt>
                <c:pt idx="4378">
                  <c:v>0.74474255371093745</c:v>
                </c:pt>
                <c:pt idx="4379">
                  <c:v>0.80820495605468745</c:v>
                </c:pt>
                <c:pt idx="4380">
                  <c:v>0.83574084472656252</c:v>
                </c:pt>
                <c:pt idx="4381">
                  <c:v>0.83732073974609378</c:v>
                </c:pt>
                <c:pt idx="4382">
                  <c:v>0.83565209960937503</c:v>
                </c:pt>
                <c:pt idx="4383">
                  <c:v>0.83732153320312497</c:v>
                </c:pt>
                <c:pt idx="4384">
                  <c:v>0.84600286865234375</c:v>
                </c:pt>
                <c:pt idx="4385">
                  <c:v>0.81800628662109376</c:v>
                </c:pt>
                <c:pt idx="4386">
                  <c:v>0.79041528320312504</c:v>
                </c:pt>
                <c:pt idx="4387">
                  <c:v>0.79177618408203121</c:v>
                </c:pt>
                <c:pt idx="4388">
                  <c:v>0.79449499511718746</c:v>
                </c:pt>
                <c:pt idx="4389">
                  <c:v>0.79783825683593745</c:v>
                </c:pt>
                <c:pt idx="4390">
                  <c:v>0.83242144775390625</c:v>
                </c:pt>
                <c:pt idx="4391">
                  <c:v>0.8715283813476562</c:v>
                </c:pt>
                <c:pt idx="4392">
                  <c:v>0.87959497070312498</c:v>
                </c:pt>
                <c:pt idx="4393">
                  <c:v>0.87255505371093744</c:v>
                </c:pt>
                <c:pt idx="4394">
                  <c:v>0.8805133056640625</c:v>
                </c:pt>
                <c:pt idx="4395">
                  <c:v>0.91902978515625</c:v>
                </c:pt>
                <c:pt idx="4396">
                  <c:v>0.93832971191406245</c:v>
                </c:pt>
                <c:pt idx="4397">
                  <c:v>0.94654577636718751</c:v>
                </c:pt>
                <c:pt idx="4398">
                  <c:v>0.95946514892578127</c:v>
                </c:pt>
                <c:pt idx="4399">
                  <c:v>0.97821661376953128</c:v>
                </c:pt>
                <c:pt idx="4400">
                  <c:v>0.97137579345703129</c:v>
                </c:pt>
                <c:pt idx="4401">
                  <c:v>0.97755102539062499</c:v>
                </c:pt>
                <c:pt idx="4402">
                  <c:v>0.98017578125000004</c:v>
                </c:pt>
                <c:pt idx="4403">
                  <c:v>0.98899914550781254</c:v>
                </c:pt>
                <c:pt idx="4404">
                  <c:v>0.98651000976562497</c:v>
                </c:pt>
                <c:pt idx="4405">
                  <c:v>0.9861322631835937</c:v>
                </c:pt>
                <c:pt idx="4406">
                  <c:v>0.97610034179687499</c:v>
                </c:pt>
                <c:pt idx="4407">
                  <c:v>0.94382073974609371</c:v>
                </c:pt>
                <c:pt idx="4408">
                  <c:v>0.93808776855468745</c:v>
                </c:pt>
                <c:pt idx="4409">
                  <c:v>0.91745947265625005</c:v>
                </c:pt>
                <c:pt idx="4410">
                  <c:v>0.73</c:v>
                </c:pt>
                <c:pt idx="4411">
                  <c:v>0.73</c:v>
                </c:pt>
                <c:pt idx="4412">
                  <c:v>0.84721325683593751</c:v>
                </c:pt>
                <c:pt idx="4413">
                  <c:v>0.87002233886718749</c:v>
                </c:pt>
                <c:pt idx="4414">
                  <c:v>0.88356219482421872</c:v>
                </c:pt>
                <c:pt idx="4415">
                  <c:v>0.89563293457031246</c:v>
                </c:pt>
                <c:pt idx="4416">
                  <c:v>0.90443084716796873</c:v>
                </c:pt>
                <c:pt idx="4417">
                  <c:v>0.9004312133789063</c:v>
                </c:pt>
                <c:pt idx="4418">
                  <c:v>0.90054663085937503</c:v>
                </c:pt>
                <c:pt idx="4419">
                  <c:v>0.88840747070312498</c:v>
                </c:pt>
                <c:pt idx="4420">
                  <c:v>0.89032556152343745</c:v>
                </c:pt>
                <c:pt idx="4421">
                  <c:v>0.89583917236328126</c:v>
                </c:pt>
                <c:pt idx="4422">
                  <c:v>0.90479437255859374</c:v>
                </c:pt>
                <c:pt idx="4423">
                  <c:v>0.80331457519531246</c:v>
                </c:pt>
                <c:pt idx="4424">
                  <c:v>0.747</c:v>
                </c:pt>
                <c:pt idx="4425">
                  <c:v>0.73</c:v>
                </c:pt>
                <c:pt idx="4426">
                  <c:v>1.8361201171874999</c:v>
                </c:pt>
                <c:pt idx="4427">
                  <c:v>2.35049658203125</c:v>
                </c:pt>
                <c:pt idx="4428">
                  <c:v>1.560461669921875</c:v>
                </c:pt>
                <c:pt idx="4429">
                  <c:v>1.201821533203125</c:v>
                </c:pt>
                <c:pt idx="4430">
                  <c:v>3.467529296875</c:v>
                </c:pt>
                <c:pt idx="4431">
                  <c:v>1.0000308227539063</c:v>
                </c:pt>
                <c:pt idx="4432">
                  <c:v>0.78268640136718748</c:v>
                </c:pt>
                <c:pt idx="4433">
                  <c:v>0.79761975097656246</c:v>
                </c:pt>
                <c:pt idx="4434">
                  <c:v>3.3888862304687501</c:v>
                </c:pt>
                <c:pt idx="4435">
                  <c:v>3.8816279296874998</c:v>
                </c:pt>
                <c:pt idx="4436">
                  <c:v>14.053060546875001</c:v>
                </c:pt>
                <c:pt idx="4437">
                  <c:v>24.836642578125002</c:v>
                </c:pt>
                <c:pt idx="4438">
                  <c:v>9.5734902343750008</c:v>
                </c:pt>
                <c:pt idx="4439">
                  <c:v>6.7123969726562498</c:v>
                </c:pt>
                <c:pt idx="4440">
                  <c:v>5.7833608398437502</c:v>
                </c:pt>
                <c:pt idx="4441">
                  <c:v>5.3456186523437497</c:v>
                </c:pt>
                <c:pt idx="4442">
                  <c:v>4.13</c:v>
                </c:pt>
                <c:pt idx="4443">
                  <c:v>4.13</c:v>
                </c:pt>
                <c:pt idx="4444">
                  <c:v>4.13</c:v>
                </c:pt>
                <c:pt idx="4445">
                  <c:v>4.1254833984374999</c:v>
                </c:pt>
                <c:pt idx="4446">
                  <c:v>4.0636904296875</c:v>
                </c:pt>
                <c:pt idx="4447">
                  <c:v>4.0245695800781247</c:v>
                </c:pt>
                <c:pt idx="4448">
                  <c:v>3.9866728515625001</c:v>
                </c:pt>
                <c:pt idx="4449">
                  <c:v>3.9557763671875001</c:v>
                </c:pt>
                <c:pt idx="4450">
                  <c:v>3.9490004882812499</c:v>
                </c:pt>
                <c:pt idx="4451">
                  <c:v>3.933327880859375</c:v>
                </c:pt>
                <c:pt idx="4452">
                  <c:v>3.9835695800781248</c:v>
                </c:pt>
                <c:pt idx="4453">
                  <c:v>4.13</c:v>
                </c:pt>
                <c:pt idx="4454">
                  <c:v>4.13</c:v>
                </c:pt>
                <c:pt idx="4455">
                  <c:v>4.13</c:v>
                </c:pt>
                <c:pt idx="4456">
                  <c:v>4.13</c:v>
                </c:pt>
                <c:pt idx="4457">
                  <c:v>4.13</c:v>
                </c:pt>
                <c:pt idx="4458">
                  <c:v>4.13</c:v>
                </c:pt>
                <c:pt idx="4459">
                  <c:v>4.13</c:v>
                </c:pt>
                <c:pt idx="4460">
                  <c:v>4.13</c:v>
                </c:pt>
                <c:pt idx="4461">
                  <c:v>4.13</c:v>
                </c:pt>
                <c:pt idx="4462">
                  <c:v>26.13458984375</c:v>
                </c:pt>
                <c:pt idx="4463">
                  <c:v>65.239687500000002</c:v>
                </c:pt>
                <c:pt idx="4464">
                  <c:v>52.129203124999997</c:v>
                </c:pt>
                <c:pt idx="4465">
                  <c:v>20.649841796874998</c:v>
                </c:pt>
                <c:pt idx="4466">
                  <c:v>13.749097656249999</c:v>
                </c:pt>
                <c:pt idx="4467">
                  <c:v>10.1536171875</c:v>
                </c:pt>
                <c:pt idx="4468">
                  <c:v>8.0083652343750007</c:v>
                </c:pt>
                <c:pt idx="4469">
                  <c:v>7.6565029296875</c:v>
                </c:pt>
                <c:pt idx="4470">
                  <c:v>14.773216796874999</c:v>
                </c:pt>
                <c:pt idx="4471">
                  <c:v>9.8622617187500001</c:v>
                </c:pt>
                <c:pt idx="4472">
                  <c:v>17.456171874999999</c:v>
                </c:pt>
                <c:pt idx="4473">
                  <c:v>22.917886718750001</c:v>
                </c:pt>
                <c:pt idx="4474">
                  <c:v>17.08222265625</c:v>
                </c:pt>
                <c:pt idx="4475">
                  <c:v>16.350880859375</c:v>
                </c:pt>
                <c:pt idx="4476">
                  <c:v>11.305271484375</c:v>
                </c:pt>
                <c:pt idx="4477">
                  <c:v>8.8088964843749995</c:v>
                </c:pt>
                <c:pt idx="4478">
                  <c:v>8.5222011718750004</c:v>
                </c:pt>
                <c:pt idx="4479">
                  <c:v>9.3048154296874994</c:v>
                </c:pt>
                <c:pt idx="4480">
                  <c:v>7.2551586914062502</c:v>
                </c:pt>
                <c:pt idx="4481">
                  <c:v>6.0256054687500002</c:v>
                </c:pt>
                <c:pt idx="4482">
                  <c:v>5.3072109374999998</c:v>
                </c:pt>
                <c:pt idx="4483">
                  <c:v>4.9415068359375001</c:v>
                </c:pt>
                <c:pt idx="4484">
                  <c:v>4.8651855468749998</c:v>
                </c:pt>
                <c:pt idx="4485">
                  <c:v>4.8086166992187502</c:v>
                </c:pt>
                <c:pt idx="4486">
                  <c:v>4.7295991210937496</c:v>
                </c:pt>
                <c:pt idx="4487">
                  <c:v>4.6231333007812498</c:v>
                </c:pt>
                <c:pt idx="4488">
                  <c:v>4.5710126953124997</c:v>
                </c:pt>
                <c:pt idx="4489">
                  <c:v>4.5278916015624997</c:v>
                </c:pt>
                <c:pt idx="4490">
                  <c:v>4.4909951171875004</c:v>
                </c:pt>
                <c:pt idx="4491">
                  <c:v>4.4655468750000002</c:v>
                </c:pt>
                <c:pt idx="4492">
                  <c:v>4.4887709960937503</c:v>
                </c:pt>
                <c:pt idx="4493">
                  <c:v>4.4820986328124999</c:v>
                </c:pt>
                <c:pt idx="4494">
                  <c:v>4.13</c:v>
                </c:pt>
                <c:pt idx="4495">
                  <c:v>4.13</c:v>
                </c:pt>
                <c:pt idx="4496">
                  <c:v>4.13</c:v>
                </c:pt>
                <c:pt idx="4497">
                  <c:v>4.13</c:v>
                </c:pt>
                <c:pt idx="4498">
                  <c:v>4.13</c:v>
                </c:pt>
                <c:pt idx="4499">
                  <c:v>4.13</c:v>
                </c:pt>
                <c:pt idx="4500">
                  <c:v>4.13</c:v>
                </c:pt>
                <c:pt idx="4501">
                  <c:v>4.13</c:v>
                </c:pt>
                <c:pt idx="4502">
                  <c:v>4.13</c:v>
                </c:pt>
                <c:pt idx="4503">
                  <c:v>4.13</c:v>
                </c:pt>
                <c:pt idx="4504">
                  <c:v>4.13</c:v>
                </c:pt>
                <c:pt idx="4505">
                  <c:v>4.13</c:v>
                </c:pt>
                <c:pt idx="4506">
                  <c:v>4.13</c:v>
                </c:pt>
                <c:pt idx="4507">
                  <c:v>4.13</c:v>
                </c:pt>
                <c:pt idx="4508">
                  <c:v>4.13</c:v>
                </c:pt>
                <c:pt idx="4509">
                  <c:v>4.13</c:v>
                </c:pt>
                <c:pt idx="4510">
                  <c:v>4.13</c:v>
                </c:pt>
                <c:pt idx="4511">
                  <c:v>4.13</c:v>
                </c:pt>
                <c:pt idx="4512">
                  <c:v>4.13</c:v>
                </c:pt>
                <c:pt idx="4513">
                  <c:v>4.13</c:v>
                </c:pt>
                <c:pt idx="4514">
                  <c:v>4.13</c:v>
                </c:pt>
                <c:pt idx="4515">
                  <c:v>4.13</c:v>
                </c:pt>
                <c:pt idx="4516">
                  <c:v>4.13</c:v>
                </c:pt>
                <c:pt idx="4517">
                  <c:v>4.1188066406250003</c:v>
                </c:pt>
                <c:pt idx="4518">
                  <c:v>4.13</c:v>
                </c:pt>
                <c:pt idx="4519">
                  <c:v>10.10557421875</c:v>
                </c:pt>
                <c:pt idx="4520">
                  <c:v>33.548292968749998</c:v>
                </c:pt>
                <c:pt idx="4521">
                  <c:v>54.67578125</c:v>
                </c:pt>
                <c:pt idx="4522">
                  <c:v>36.630941406250003</c:v>
                </c:pt>
                <c:pt idx="4523">
                  <c:v>17.924113281250001</c:v>
                </c:pt>
                <c:pt idx="4524">
                  <c:v>13.219943359375</c:v>
                </c:pt>
                <c:pt idx="4525">
                  <c:v>11.499785156250001</c:v>
                </c:pt>
                <c:pt idx="4526">
                  <c:v>10.765759765625001</c:v>
                </c:pt>
                <c:pt idx="4527">
                  <c:v>10.530291015625</c:v>
                </c:pt>
                <c:pt idx="4528">
                  <c:v>9.3502314453125006</c:v>
                </c:pt>
                <c:pt idx="4529">
                  <c:v>7.9879580078124999</c:v>
                </c:pt>
                <c:pt idx="4530">
                  <c:v>6.9047128906250004</c:v>
                </c:pt>
                <c:pt idx="4531">
                  <c:v>6.25628662109375</c:v>
                </c:pt>
                <c:pt idx="4532">
                  <c:v>5.8192070312500004</c:v>
                </c:pt>
                <c:pt idx="4533">
                  <c:v>5.32290673828125</c:v>
                </c:pt>
                <c:pt idx="4534">
                  <c:v>7.12128125</c:v>
                </c:pt>
                <c:pt idx="4535">
                  <c:v>10.9032763671875</c:v>
                </c:pt>
                <c:pt idx="4536">
                  <c:v>8.4666210937499997</c:v>
                </c:pt>
                <c:pt idx="4537">
                  <c:v>7.0478564453125001</c:v>
                </c:pt>
                <c:pt idx="4538">
                  <c:v>6.1733754882812502</c:v>
                </c:pt>
                <c:pt idx="4539">
                  <c:v>5.4970766601562504</c:v>
                </c:pt>
                <c:pt idx="4540">
                  <c:v>5.0779238281249999</c:v>
                </c:pt>
                <c:pt idx="4541">
                  <c:v>4.8112451171875001</c:v>
                </c:pt>
                <c:pt idx="4542">
                  <c:v>4.7363393554687496</c:v>
                </c:pt>
                <c:pt idx="4543">
                  <c:v>5.7100214843749999</c:v>
                </c:pt>
                <c:pt idx="4544">
                  <c:v>11.624175781250001</c:v>
                </c:pt>
                <c:pt idx="4545">
                  <c:v>10.5981083984375</c:v>
                </c:pt>
                <c:pt idx="4546">
                  <c:v>8.7076650390624994</c:v>
                </c:pt>
                <c:pt idx="4547">
                  <c:v>9.6996816406250002</c:v>
                </c:pt>
                <c:pt idx="4548">
                  <c:v>8.8855439453125005</c:v>
                </c:pt>
                <c:pt idx="4549">
                  <c:v>7.8861679687499997</c:v>
                </c:pt>
                <c:pt idx="4550">
                  <c:v>7.0125937499999997</c:v>
                </c:pt>
                <c:pt idx="4551">
                  <c:v>6.4795449218750001</c:v>
                </c:pt>
                <c:pt idx="4552">
                  <c:v>5.8378330078124998</c:v>
                </c:pt>
                <c:pt idx="4553">
                  <c:v>5.3649384765625001</c:v>
                </c:pt>
                <c:pt idx="4554">
                  <c:v>5.0338813476562496</c:v>
                </c:pt>
                <c:pt idx="4555">
                  <c:v>4.8833745117187499</c:v>
                </c:pt>
                <c:pt idx="4556">
                  <c:v>4.8175810546875004</c:v>
                </c:pt>
                <c:pt idx="4557">
                  <c:v>4.7650117187500003</c:v>
                </c:pt>
                <c:pt idx="4558">
                  <c:v>4.7308911132812499</c:v>
                </c:pt>
                <c:pt idx="4559">
                  <c:v>4.72244287109375</c:v>
                </c:pt>
                <c:pt idx="4560">
                  <c:v>4.7705634765624998</c:v>
                </c:pt>
                <c:pt idx="4561">
                  <c:v>4.982029296875</c:v>
                </c:pt>
                <c:pt idx="4562">
                  <c:v>4.9409086914062499</c:v>
                </c:pt>
                <c:pt idx="4563">
                  <c:v>5.2272363281249996</c:v>
                </c:pt>
                <c:pt idx="4564">
                  <c:v>6.8812885742187504</c:v>
                </c:pt>
                <c:pt idx="4565">
                  <c:v>5.5277348632812497</c:v>
                </c:pt>
                <c:pt idx="4566">
                  <c:v>5.5939394531250004</c:v>
                </c:pt>
                <c:pt idx="4567">
                  <c:v>9.3405351562500005</c:v>
                </c:pt>
                <c:pt idx="4568">
                  <c:v>7.4071787109375</c:v>
                </c:pt>
                <c:pt idx="4569">
                  <c:v>6.1252705078125</c:v>
                </c:pt>
                <c:pt idx="4570">
                  <c:v>5.77855126953125</c:v>
                </c:pt>
                <c:pt idx="4571">
                  <c:v>4.13</c:v>
                </c:pt>
                <c:pt idx="4572">
                  <c:v>4.13</c:v>
                </c:pt>
                <c:pt idx="4573">
                  <c:v>4.13</c:v>
                </c:pt>
                <c:pt idx="4574">
                  <c:v>4.13</c:v>
                </c:pt>
                <c:pt idx="4575">
                  <c:v>44.650589843749998</c:v>
                </c:pt>
                <c:pt idx="4576">
                  <c:v>38.313566406249997</c:v>
                </c:pt>
                <c:pt idx="4577">
                  <c:v>25.079765625</c:v>
                </c:pt>
                <c:pt idx="4578">
                  <c:v>21.426527343749999</c:v>
                </c:pt>
                <c:pt idx="4579">
                  <c:v>16.749749999999999</c:v>
                </c:pt>
                <c:pt idx="4580">
                  <c:v>12.6652734375</c:v>
                </c:pt>
                <c:pt idx="4581">
                  <c:v>10.865718749999999</c:v>
                </c:pt>
                <c:pt idx="4582">
                  <c:v>9.9582890625000005</c:v>
                </c:pt>
                <c:pt idx="4583">
                  <c:v>9.4160537109375007</c:v>
                </c:pt>
                <c:pt idx="4584">
                  <c:v>9.1371874999999996</c:v>
                </c:pt>
                <c:pt idx="4585">
                  <c:v>8.6194951171874994</c:v>
                </c:pt>
                <c:pt idx="4586">
                  <c:v>8.5775986328124993</c:v>
                </c:pt>
                <c:pt idx="4587">
                  <c:v>9.0728974609375008</c:v>
                </c:pt>
                <c:pt idx="4588">
                  <c:v>9.6334804687499993</c:v>
                </c:pt>
                <c:pt idx="4589">
                  <c:v>9.3880195312500003</c:v>
                </c:pt>
                <c:pt idx="4590">
                  <c:v>8.9967851562500005</c:v>
                </c:pt>
                <c:pt idx="4591">
                  <c:v>8.9651152343750002</c:v>
                </c:pt>
                <c:pt idx="4592">
                  <c:v>9.4644902343750008</c:v>
                </c:pt>
                <c:pt idx="4593">
                  <c:v>9.1488886718749995</c:v>
                </c:pt>
                <c:pt idx="4594">
                  <c:v>8.6803906249999994</c:v>
                </c:pt>
                <c:pt idx="4595">
                  <c:v>9.0950722656249994</c:v>
                </c:pt>
                <c:pt idx="4596">
                  <c:v>9.7927841796874997</c:v>
                </c:pt>
                <c:pt idx="4597">
                  <c:v>10.410640624999999</c:v>
                </c:pt>
                <c:pt idx="4598">
                  <c:v>10.331165039062499</c:v>
                </c:pt>
                <c:pt idx="4599">
                  <c:v>9.4451289062499999</c:v>
                </c:pt>
                <c:pt idx="4600">
                  <c:v>8.8514785156250007</c:v>
                </c:pt>
                <c:pt idx="4601">
                  <c:v>9.9231259765625008</c:v>
                </c:pt>
                <c:pt idx="4602">
                  <c:v>10.115883789062501</c:v>
                </c:pt>
                <c:pt idx="4603">
                  <c:v>9.0550410156249992</c:v>
                </c:pt>
                <c:pt idx="4604">
                  <c:v>7.4298427734374997</c:v>
                </c:pt>
                <c:pt idx="4605">
                  <c:v>7.4319531249999997</c:v>
                </c:pt>
                <c:pt idx="4606">
                  <c:v>6.6011108398437504</c:v>
                </c:pt>
                <c:pt idx="4607">
                  <c:v>6.9308276367187496</c:v>
                </c:pt>
                <c:pt idx="4608">
                  <c:v>7.4926264648437497</c:v>
                </c:pt>
                <c:pt idx="4609">
                  <c:v>7.5634223632812496</c:v>
                </c:pt>
                <c:pt idx="4610">
                  <c:v>7.8913779296874997</c:v>
                </c:pt>
                <c:pt idx="4611">
                  <c:v>8.5286767578124998</c:v>
                </c:pt>
                <c:pt idx="4612">
                  <c:v>7.8160810546875004</c:v>
                </c:pt>
                <c:pt idx="4613">
                  <c:v>7.6740214843750003</c:v>
                </c:pt>
                <c:pt idx="4614">
                  <c:v>7.6675712890624999</c:v>
                </c:pt>
                <c:pt idx="4615">
                  <c:v>8.1832285156250002</c:v>
                </c:pt>
                <c:pt idx="4616">
                  <c:v>9.1182294921874991</c:v>
                </c:pt>
                <c:pt idx="4617">
                  <c:v>8.9584052734374993</c:v>
                </c:pt>
                <c:pt idx="4618">
                  <c:v>9.7113896484374997</c:v>
                </c:pt>
                <c:pt idx="4619">
                  <c:v>10.118709960937499</c:v>
                </c:pt>
                <c:pt idx="4620">
                  <c:v>10.254222656250001</c:v>
                </c:pt>
                <c:pt idx="4621">
                  <c:v>9.6338027343749992</c:v>
                </c:pt>
                <c:pt idx="4622">
                  <c:v>7.4736025390625</c:v>
                </c:pt>
                <c:pt idx="4623">
                  <c:v>6.8801191406250002</c:v>
                </c:pt>
                <c:pt idx="4624">
                  <c:v>5.9602412109375003</c:v>
                </c:pt>
                <c:pt idx="4625">
                  <c:v>5.6403222656249996</c:v>
                </c:pt>
                <c:pt idx="4626">
                  <c:v>5.9551308593750001</c:v>
                </c:pt>
                <c:pt idx="4627">
                  <c:v>5.5825693359375004</c:v>
                </c:pt>
                <c:pt idx="4628">
                  <c:v>5.4841186523437502</c:v>
                </c:pt>
                <c:pt idx="4629">
                  <c:v>5.5095751953125003</c:v>
                </c:pt>
                <c:pt idx="4630">
                  <c:v>5.3053671874999999</c:v>
                </c:pt>
                <c:pt idx="4631">
                  <c:v>5.2167368164062502</c:v>
                </c:pt>
                <c:pt idx="4632">
                  <c:v>4.13</c:v>
                </c:pt>
                <c:pt idx="4633">
                  <c:v>4.13</c:v>
                </c:pt>
                <c:pt idx="4634">
                  <c:v>4.13</c:v>
                </c:pt>
                <c:pt idx="4635">
                  <c:v>4.13</c:v>
                </c:pt>
                <c:pt idx="4636">
                  <c:v>4.13</c:v>
                </c:pt>
                <c:pt idx="4637">
                  <c:v>4.13</c:v>
                </c:pt>
                <c:pt idx="4638">
                  <c:v>4.13</c:v>
                </c:pt>
                <c:pt idx="4639">
                  <c:v>4.13</c:v>
                </c:pt>
                <c:pt idx="4640">
                  <c:v>4.13</c:v>
                </c:pt>
                <c:pt idx="4641">
                  <c:v>4.13</c:v>
                </c:pt>
                <c:pt idx="4642">
                  <c:v>4.13</c:v>
                </c:pt>
                <c:pt idx="4643">
                  <c:v>4.13</c:v>
                </c:pt>
                <c:pt idx="4644">
                  <c:v>5.3767607421874999</c:v>
                </c:pt>
                <c:pt idx="4645">
                  <c:v>5.7403320312500004</c:v>
                </c:pt>
                <c:pt idx="4646">
                  <c:v>5.4520659179687501</c:v>
                </c:pt>
                <c:pt idx="4647">
                  <c:v>4.13</c:v>
                </c:pt>
                <c:pt idx="4648">
                  <c:v>4.13</c:v>
                </c:pt>
                <c:pt idx="4649">
                  <c:v>4.13</c:v>
                </c:pt>
                <c:pt idx="4650">
                  <c:v>4.13</c:v>
                </c:pt>
                <c:pt idx="4651">
                  <c:v>4.13</c:v>
                </c:pt>
                <c:pt idx="4652">
                  <c:v>4.13</c:v>
                </c:pt>
                <c:pt idx="4653">
                  <c:v>4.13</c:v>
                </c:pt>
                <c:pt idx="4654">
                  <c:v>4.13</c:v>
                </c:pt>
                <c:pt idx="4655">
                  <c:v>4.13</c:v>
                </c:pt>
                <c:pt idx="4656">
                  <c:v>4.13</c:v>
                </c:pt>
                <c:pt idx="4657">
                  <c:v>4.13</c:v>
                </c:pt>
                <c:pt idx="4658">
                  <c:v>4.0009091796874996</c:v>
                </c:pt>
                <c:pt idx="4659">
                  <c:v>3.9256992187500002</c:v>
                </c:pt>
                <c:pt idx="4660">
                  <c:v>3.8751511230468751</c:v>
                </c:pt>
                <c:pt idx="4661">
                  <c:v>3.8213569335937501</c:v>
                </c:pt>
                <c:pt idx="4662">
                  <c:v>3.7565905761718752</c:v>
                </c:pt>
                <c:pt idx="4663">
                  <c:v>3.675670166015625</c:v>
                </c:pt>
                <c:pt idx="4664">
                  <c:v>3.5866418457031251</c:v>
                </c:pt>
                <c:pt idx="4665">
                  <c:v>3.5025556640625002</c:v>
                </c:pt>
                <c:pt idx="4666">
                  <c:v>3.4137622070312501</c:v>
                </c:pt>
                <c:pt idx="4667">
                  <c:v>3.3245351562500001</c:v>
                </c:pt>
                <c:pt idx="4668">
                  <c:v>3.257176025390625</c:v>
                </c:pt>
                <c:pt idx="4669">
                  <c:v>3.1893369140624999</c:v>
                </c:pt>
                <c:pt idx="4670">
                  <c:v>3.1257856445312502</c:v>
                </c:pt>
                <c:pt idx="4671">
                  <c:v>3.07176220703125</c:v>
                </c:pt>
                <c:pt idx="4672">
                  <c:v>3.0056906738281248</c:v>
                </c:pt>
                <c:pt idx="4673">
                  <c:v>2.9496420898437501</c:v>
                </c:pt>
                <c:pt idx="4674">
                  <c:v>2.8971323242187501</c:v>
                </c:pt>
                <c:pt idx="4675">
                  <c:v>2.8466093749999999</c:v>
                </c:pt>
                <c:pt idx="4676">
                  <c:v>2.7865876464843748</c:v>
                </c:pt>
                <c:pt idx="4677">
                  <c:v>2.7301174316406249</c:v>
                </c:pt>
                <c:pt idx="4678">
                  <c:v>2.665171875</c:v>
                </c:pt>
                <c:pt idx="4679">
                  <c:v>2.6048159179687498</c:v>
                </c:pt>
                <c:pt idx="4680">
                  <c:v>2.55111279296875</c:v>
                </c:pt>
                <c:pt idx="4681">
                  <c:v>2.4901616210937498</c:v>
                </c:pt>
                <c:pt idx="4682">
                  <c:v>2.4331674804687502</c:v>
                </c:pt>
                <c:pt idx="4683">
                  <c:v>2.3849404296875001</c:v>
                </c:pt>
                <c:pt idx="4684">
                  <c:v>2.3301269531250002</c:v>
                </c:pt>
                <c:pt idx="4685">
                  <c:v>2.2810693359375001</c:v>
                </c:pt>
                <c:pt idx="4686">
                  <c:v>2.2383046874999999</c:v>
                </c:pt>
                <c:pt idx="4687">
                  <c:v>2.1892338867187502</c:v>
                </c:pt>
                <c:pt idx="4688">
                  <c:v>2.203064208984375</c:v>
                </c:pt>
                <c:pt idx="4689">
                  <c:v>2.2044999999999999</c:v>
                </c:pt>
                <c:pt idx="4690">
                  <c:v>2.2152475585937501</c:v>
                </c:pt>
                <c:pt idx="4691">
                  <c:v>2.2165717773437499</c:v>
                </c:pt>
                <c:pt idx="4692">
                  <c:v>2.2049045410156252</c:v>
                </c:pt>
                <c:pt idx="4693">
                  <c:v>2.2087985839843749</c:v>
                </c:pt>
                <c:pt idx="4694">
                  <c:v>2.2189934082031249</c:v>
                </c:pt>
                <c:pt idx="4695">
                  <c:v>2.2168959960937502</c:v>
                </c:pt>
                <c:pt idx="4696">
                  <c:v>2.2152353515624998</c:v>
                </c:pt>
                <c:pt idx="4697">
                  <c:v>2.2125144042968752</c:v>
                </c:pt>
                <c:pt idx="4698">
                  <c:v>2.2154460449218751</c:v>
                </c:pt>
                <c:pt idx="4699">
                  <c:v>2.2051430664062499</c:v>
                </c:pt>
                <c:pt idx="4700">
                  <c:v>2.1827072753906251</c:v>
                </c:pt>
                <c:pt idx="4701">
                  <c:v>2.1467919921875001</c:v>
                </c:pt>
                <c:pt idx="4702">
                  <c:v>2.0930102539062498</c:v>
                </c:pt>
                <c:pt idx="4703">
                  <c:v>2.0299427490234376</c:v>
                </c:pt>
                <c:pt idx="4704">
                  <c:v>1.9922244873046875</c:v>
                </c:pt>
                <c:pt idx="4705">
                  <c:v>1.9564063720703124</c:v>
                </c:pt>
                <c:pt idx="4706">
                  <c:v>1.9172927246093749</c:v>
                </c:pt>
                <c:pt idx="4707">
                  <c:v>1.8747469482421875</c:v>
                </c:pt>
                <c:pt idx="4708">
                  <c:v>1.8332700195312499</c:v>
                </c:pt>
                <c:pt idx="4709">
                  <c:v>1.7973865966796876</c:v>
                </c:pt>
                <c:pt idx="4710">
                  <c:v>1.7752733154296876</c:v>
                </c:pt>
                <c:pt idx="4711">
                  <c:v>1.7381580810546875</c:v>
                </c:pt>
                <c:pt idx="4712">
                  <c:v>1.7089138183593751</c:v>
                </c:pt>
                <c:pt idx="4713">
                  <c:v>1.6898940429687499</c:v>
                </c:pt>
                <c:pt idx="4714">
                  <c:v>1.6707419433593751</c:v>
                </c:pt>
                <c:pt idx="4715">
                  <c:v>1.63942822265625</c:v>
                </c:pt>
                <c:pt idx="4716">
                  <c:v>1.611266845703125</c:v>
                </c:pt>
                <c:pt idx="4717">
                  <c:v>1.5831306152343749</c:v>
                </c:pt>
                <c:pt idx="4718">
                  <c:v>1.433130615234375</c:v>
                </c:pt>
                <c:pt idx="4719">
                  <c:v>1.2831306152343751</c:v>
                </c:pt>
                <c:pt idx="4720">
                  <c:v>1.1754135742187499</c:v>
                </c:pt>
                <c:pt idx="4721">
                  <c:v>1.1433709716796876</c:v>
                </c:pt>
                <c:pt idx="4722">
                  <c:v>1.100851806640625</c:v>
                </c:pt>
                <c:pt idx="4723">
                  <c:v>1.0371014404296874</c:v>
                </c:pt>
                <c:pt idx="4724">
                  <c:v>1.0128440551757814</c:v>
                </c:pt>
                <c:pt idx="4725">
                  <c:v>0.99402032470703128</c:v>
                </c:pt>
                <c:pt idx="4726">
                  <c:v>0.98391699218749995</c:v>
                </c:pt>
                <c:pt idx="4727">
                  <c:v>0.98619348144531249</c:v>
                </c:pt>
                <c:pt idx="4728">
                  <c:v>0.97286627197265629</c:v>
                </c:pt>
                <c:pt idx="4729">
                  <c:v>0.96608703613281255</c:v>
                </c:pt>
                <c:pt idx="4730">
                  <c:v>0.97105480957031254</c:v>
                </c:pt>
                <c:pt idx="4731">
                  <c:v>0.9620748291015625</c:v>
                </c:pt>
                <c:pt idx="4732">
                  <c:v>0.94991839599609373</c:v>
                </c:pt>
                <c:pt idx="4733">
                  <c:v>0.96771643066406254</c:v>
                </c:pt>
                <c:pt idx="4734">
                  <c:v>0.97843432617187498</c:v>
                </c:pt>
                <c:pt idx="4735">
                  <c:v>0.9728080444335937</c:v>
                </c:pt>
                <c:pt idx="4736">
                  <c:v>0.96359094238281251</c:v>
                </c:pt>
                <c:pt idx="4737">
                  <c:v>0.97782934570312496</c:v>
                </c:pt>
                <c:pt idx="4738">
                  <c:v>0.96211602783203121</c:v>
                </c:pt>
                <c:pt idx="4739">
                  <c:v>0.96107739257812497</c:v>
                </c:pt>
                <c:pt idx="4740">
                  <c:v>0.95470227050781253</c:v>
                </c:pt>
                <c:pt idx="4741">
                  <c:v>0.96428985595703121</c:v>
                </c:pt>
                <c:pt idx="4742">
                  <c:v>0.99034228515625</c:v>
                </c:pt>
                <c:pt idx="4743">
                  <c:v>1.0249951171875</c:v>
                </c:pt>
                <c:pt idx="4744">
                  <c:v>1.016711669921875</c:v>
                </c:pt>
                <c:pt idx="4745">
                  <c:v>1.01787548828125</c:v>
                </c:pt>
                <c:pt idx="4746">
                  <c:v>1.0197203369140626</c:v>
                </c:pt>
                <c:pt idx="4747">
                  <c:v>1.0214226684570313</c:v>
                </c:pt>
                <c:pt idx="4748">
                  <c:v>1.0396895751953126</c:v>
                </c:pt>
                <c:pt idx="4749">
                  <c:v>1.0377479248046875</c:v>
                </c:pt>
                <c:pt idx="4750">
                  <c:v>1.0586813964843751</c:v>
                </c:pt>
                <c:pt idx="4751">
                  <c:v>1.0743233642578125</c:v>
                </c:pt>
                <c:pt idx="4752">
                  <c:v>1.0696843261718749</c:v>
                </c:pt>
                <c:pt idx="4753">
                  <c:v>1.0715198974609375</c:v>
                </c:pt>
                <c:pt idx="4754">
                  <c:v>1.0437803955078124</c:v>
                </c:pt>
                <c:pt idx="4755">
                  <c:v>1.0268856201171874</c:v>
                </c:pt>
                <c:pt idx="4756">
                  <c:v>1.0066815795898438</c:v>
                </c:pt>
                <c:pt idx="4757">
                  <c:v>0.99313378906250005</c:v>
                </c:pt>
                <c:pt idx="4758">
                  <c:v>0.9712085571289063</c:v>
                </c:pt>
                <c:pt idx="4759">
                  <c:v>0.95365740966796875</c:v>
                </c:pt>
                <c:pt idx="4760">
                  <c:v>0.95400878906249997</c:v>
                </c:pt>
                <c:pt idx="4761">
                  <c:v>0.95888391113281246</c:v>
                </c:pt>
                <c:pt idx="4762">
                  <c:v>0.94718115234375</c:v>
                </c:pt>
                <c:pt idx="4763">
                  <c:v>0.92805072021484381</c:v>
                </c:pt>
                <c:pt idx="4764">
                  <c:v>0.9091439819335938</c:v>
                </c:pt>
                <c:pt idx="4765">
                  <c:v>0.90283117675781255</c:v>
                </c:pt>
                <c:pt idx="4766">
                  <c:v>0.84621124267578129</c:v>
                </c:pt>
                <c:pt idx="4767">
                  <c:v>0.8432826538085938</c:v>
                </c:pt>
                <c:pt idx="4768">
                  <c:v>0.74399999999999999</c:v>
                </c:pt>
                <c:pt idx="4769">
                  <c:v>0.74399999999999999</c:v>
                </c:pt>
                <c:pt idx="4770">
                  <c:v>0.99228112792968748</c:v>
                </c:pt>
                <c:pt idx="4771">
                  <c:v>0.99419812011718744</c:v>
                </c:pt>
                <c:pt idx="4772">
                  <c:v>1.3477777099609376</c:v>
                </c:pt>
                <c:pt idx="4773">
                  <c:v>3.073113525390625</c:v>
                </c:pt>
                <c:pt idx="4774">
                  <c:v>2.1511794433593749</c:v>
                </c:pt>
                <c:pt idx="4775">
                  <c:v>1.5058255615234375</c:v>
                </c:pt>
                <c:pt idx="4776">
                  <c:v>1.089</c:v>
                </c:pt>
                <c:pt idx="4777">
                  <c:v>1.1586660156249999</c:v>
                </c:pt>
                <c:pt idx="4778">
                  <c:v>1.176359130859375</c:v>
                </c:pt>
                <c:pt idx="4779">
                  <c:v>2.2554416503906252</c:v>
                </c:pt>
                <c:pt idx="4780">
                  <c:v>2.076659912109375</c:v>
                </c:pt>
                <c:pt idx="4781">
                  <c:v>1.90100634765625</c:v>
                </c:pt>
                <c:pt idx="4782">
                  <c:v>1.7513553466796874</c:v>
                </c:pt>
                <c:pt idx="4783">
                  <c:v>1.61860546875</c:v>
                </c:pt>
                <c:pt idx="4784">
                  <c:v>1.5087462158203124</c:v>
                </c:pt>
                <c:pt idx="4785">
                  <c:v>1.40981494140625</c:v>
                </c:pt>
                <c:pt idx="4786">
                  <c:v>1.2423956298828125</c:v>
                </c:pt>
                <c:pt idx="4787">
                  <c:v>1.3051231689453124</c:v>
                </c:pt>
                <c:pt idx="4788">
                  <c:v>1.1287064208984374</c:v>
                </c:pt>
                <c:pt idx="4789">
                  <c:v>1.2280778808593751</c:v>
                </c:pt>
                <c:pt idx="4790">
                  <c:v>1.1243990478515624</c:v>
                </c:pt>
                <c:pt idx="4791">
                  <c:v>1.1684833984375</c:v>
                </c:pt>
                <c:pt idx="4792">
                  <c:v>1.1308151855468751</c:v>
                </c:pt>
                <c:pt idx="4793">
                  <c:v>1.1265134277343749</c:v>
                </c:pt>
                <c:pt idx="4794">
                  <c:v>1.1370681152343749</c:v>
                </c:pt>
                <c:pt idx="4795">
                  <c:v>1.1872485351562501</c:v>
                </c:pt>
                <c:pt idx="4796">
                  <c:v>4.13</c:v>
                </c:pt>
                <c:pt idx="4797">
                  <c:v>4.1206152343750002</c:v>
                </c:pt>
                <c:pt idx="4798">
                  <c:v>3.0029912109375001</c:v>
                </c:pt>
                <c:pt idx="4799">
                  <c:v>2.5812365722656252</c:v>
                </c:pt>
                <c:pt idx="4800">
                  <c:v>2.5705126953124999</c:v>
                </c:pt>
                <c:pt idx="4801">
                  <c:v>2.6834755859374999</c:v>
                </c:pt>
                <c:pt idx="4802">
                  <c:v>2.4206206054687498</c:v>
                </c:pt>
                <c:pt idx="4803">
                  <c:v>2.2943906250000001</c:v>
                </c:pt>
                <c:pt idx="4804">
                  <c:v>2.2415786132812499</c:v>
                </c:pt>
                <c:pt idx="4805">
                  <c:v>2.196005859375</c:v>
                </c:pt>
                <c:pt idx="4806">
                  <c:v>2.6674067382812501</c:v>
                </c:pt>
                <c:pt idx="4807">
                  <c:v>4.13</c:v>
                </c:pt>
                <c:pt idx="4808">
                  <c:v>4.60873388671875</c:v>
                </c:pt>
                <c:pt idx="4809">
                  <c:v>4.13</c:v>
                </c:pt>
                <c:pt idx="4810">
                  <c:v>4.13</c:v>
                </c:pt>
                <c:pt idx="4811">
                  <c:v>4.13</c:v>
                </c:pt>
                <c:pt idx="4812">
                  <c:v>4.0125346679687501</c:v>
                </c:pt>
                <c:pt idx="4813">
                  <c:v>3.7466237792968751</c:v>
                </c:pt>
                <c:pt idx="4814">
                  <c:v>3.51460693359375</c:v>
                </c:pt>
                <c:pt idx="4815">
                  <c:v>3.3348022460937501</c:v>
                </c:pt>
                <c:pt idx="4816">
                  <c:v>3.1143151855468751</c:v>
                </c:pt>
                <c:pt idx="4817">
                  <c:v>2.93867724609375</c:v>
                </c:pt>
                <c:pt idx="4818">
                  <c:v>2.7900930175781249</c:v>
                </c:pt>
                <c:pt idx="4819">
                  <c:v>2.6520476074218751</c:v>
                </c:pt>
                <c:pt idx="4820">
                  <c:v>2.5327963867187502</c:v>
                </c:pt>
                <c:pt idx="4821">
                  <c:v>2.4985791015625001</c:v>
                </c:pt>
                <c:pt idx="4822">
                  <c:v>2.3646801757812499</c:v>
                </c:pt>
                <c:pt idx="4823">
                  <c:v>2.2639995117187501</c:v>
                </c:pt>
                <c:pt idx="4824">
                  <c:v>2.17785009765625</c:v>
                </c:pt>
                <c:pt idx="4825">
                  <c:v>3.7800068359374999</c:v>
                </c:pt>
                <c:pt idx="4826">
                  <c:v>3.3650361328125</c:v>
                </c:pt>
                <c:pt idx="4827">
                  <c:v>3.1262922363281249</c:v>
                </c:pt>
                <c:pt idx="4828">
                  <c:v>4.13</c:v>
                </c:pt>
                <c:pt idx="4829">
                  <c:v>14.361366210937501</c:v>
                </c:pt>
                <c:pt idx="4830">
                  <c:v>16.141366210937498</c:v>
                </c:pt>
                <c:pt idx="4831">
                  <c:v>12.5859541015625</c:v>
                </c:pt>
                <c:pt idx="4832">
                  <c:v>8.383658203125</c:v>
                </c:pt>
                <c:pt idx="4833">
                  <c:v>6.9194316406249996</c:v>
                </c:pt>
                <c:pt idx="4834">
                  <c:v>6.0612514648437497</c:v>
                </c:pt>
                <c:pt idx="4835">
                  <c:v>5.59247265625</c:v>
                </c:pt>
                <c:pt idx="4836">
                  <c:v>5.2724609375</c:v>
                </c:pt>
                <c:pt idx="4837">
                  <c:v>4.13</c:v>
                </c:pt>
                <c:pt idx="4838">
                  <c:v>4.13</c:v>
                </c:pt>
                <c:pt idx="4839">
                  <c:v>4.13</c:v>
                </c:pt>
                <c:pt idx="4840">
                  <c:v>4.13</c:v>
                </c:pt>
                <c:pt idx="4841">
                  <c:v>4.13</c:v>
                </c:pt>
                <c:pt idx="4842">
                  <c:v>4.13</c:v>
                </c:pt>
                <c:pt idx="4843">
                  <c:v>4.13</c:v>
                </c:pt>
                <c:pt idx="4844">
                  <c:v>4.1272529296874998</c:v>
                </c:pt>
                <c:pt idx="4845">
                  <c:v>4.1075805664062504</c:v>
                </c:pt>
                <c:pt idx="4846">
                  <c:v>4.0901323242187502</c:v>
                </c:pt>
                <c:pt idx="4847">
                  <c:v>4.075683837890625</c:v>
                </c:pt>
                <c:pt idx="4848">
                  <c:v>4.0652355957031254</c:v>
                </c:pt>
                <c:pt idx="4849">
                  <c:v>3.9353671874999998</c:v>
                </c:pt>
                <c:pt idx="4850">
                  <c:v>3.7386140136718748</c:v>
                </c:pt>
                <c:pt idx="4851">
                  <c:v>3.5563649902343748</c:v>
                </c:pt>
                <c:pt idx="4852">
                  <c:v>3.3779116210937499</c:v>
                </c:pt>
                <c:pt idx="4853">
                  <c:v>3.2542580566406252</c:v>
                </c:pt>
                <c:pt idx="4854">
                  <c:v>3.1424592285156252</c:v>
                </c:pt>
                <c:pt idx="4855">
                  <c:v>3.0613269042968749</c:v>
                </c:pt>
                <c:pt idx="4856">
                  <c:v>2.9867499999999998</c:v>
                </c:pt>
                <c:pt idx="4857">
                  <c:v>2.980547119140625</c:v>
                </c:pt>
                <c:pt idx="4858">
                  <c:v>3.2846469726562502</c:v>
                </c:pt>
                <c:pt idx="4859">
                  <c:v>3.0036386718750001</c:v>
                </c:pt>
                <c:pt idx="4860">
                  <c:v>2.9627451171875001</c:v>
                </c:pt>
                <c:pt idx="4861">
                  <c:v>4.13</c:v>
                </c:pt>
                <c:pt idx="4862">
                  <c:v>4.13</c:v>
                </c:pt>
                <c:pt idx="4863">
                  <c:v>6.7816616210937504</c:v>
                </c:pt>
                <c:pt idx="4864">
                  <c:v>4.13</c:v>
                </c:pt>
                <c:pt idx="4865">
                  <c:v>4.13</c:v>
                </c:pt>
                <c:pt idx="4866">
                  <c:v>10.37290625</c:v>
                </c:pt>
                <c:pt idx="4867">
                  <c:v>7.5514174804687499</c:v>
                </c:pt>
                <c:pt idx="4868">
                  <c:v>7.0381855468749999</c:v>
                </c:pt>
                <c:pt idx="4869">
                  <c:v>6.0814550781249999</c:v>
                </c:pt>
                <c:pt idx="4870">
                  <c:v>5.4983427734374999</c:v>
                </c:pt>
                <c:pt idx="4871">
                  <c:v>5.2193955078125001</c:v>
                </c:pt>
                <c:pt idx="4872">
                  <c:v>4.13</c:v>
                </c:pt>
                <c:pt idx="4873">
                  <c:v>4.13</c:v>
                </c:pt>
                <c:pt idx="4874">
                  <c:v>4.13</c:v>
                </c:pt>
                <c:pt idx="4875">
                  <c:v>4.13</c:v>
                </c:pt>
                <c:pt idx="4876">
                  <c:v>4.13</c:v>
                </c:pt>
                <c:pt idx="4877">
                  <c:v>9.0616914062500005</c:v>
                </c:pt>
                <c:pt idx="4878">
                  <c:v>12.159985351562501</c:v>
                </c:pt>
                <c:pt idx="4879">
                  <c:v>10.100599609374999</c:v>
                </c:pt>
                <c:pt idx="4880">
                  <c:v>10.200442382812501</c:v>
                </c:pt>
                <c:pt idx="4881">
                  <c:v>7.9863642578125003</c:v>
                </c:pt>
                <c:pt idx="4882">
                  <c:v>9.5106503906250008</c:v>
                </c:pt>
                <c:pt idx="4883">
                  <c:v>12.4543349609375</c:v>
                </c:pt>
                <c:pt idx="4884">
                  <c:v>8.8640468749999997</c:v>
                </c:pt>
                <c:pt idx="4885">
                  <c:v>9.0686298828125</c:v>
                </c:pt>
                <c:pt idx="4886">
                  <c:v>8.7953173828125006</c:v>
                </c:pt>
                <c:pt idx="4887">
                  <c:v>7.3894272460937502</c:v>
                </c:pt>
                <c:pt idx="4888">
                  <c:v>9.2023574218749999</c:v>
                </c:pt>
                <c:pt idx="4889">
                  <c:v>8.7676142578125003</c:v>
                </c:pt>
                <c:pt idx="4890">
                  <c:v>7.3475815429687499</c:v>
                </c:pt>
                <c:pt idx="4891">
                  <c:v>6.4078642578125002</c:v>
                </c:pt>
                <c:pt idx="4892">
                  <c:v>5.8184589843749999</c:v>
                </c:pt>
                <c:pt idx="4893">
                  <c:v>5.6237041015624998</c:v>
                </c:pt>
                <c:pt idx="4894">
                  <c:v>5.3667490234375004</c:v>
                </c:pt>
                <c:pt idx="4895">
                  <c:v>6.3206040039062499</c:v>
                </c:pt>
                <c:pt idx="4896">
                  <c:v>8.4100957031250001</c:v>
                </c:pt>
                <c:pt idx="4897">
                  <c:v>11.000697265625</c:v>
                </c:pt>
                <c:pt idx="4898">
                  <c:v>13.374253906250001</c:v>
                </c:pt>
                <c:pt idx="4899">
                  <c:v>24.153874999999999</c:v>
                </c:pt>
                <c:pt idx="4900">
                  <c:v>23.858931640624998</c:v>
                </c:pt>
                <c:pt idx="4901">
                  <c:v>17.709914062500001</c:v>
                </c:pt>
                <c:pt idx="4902">
                  <c:v>13.12396875</c:v>
                </c:pt>
                <c:pt idx="4903">
                  <c:v>12.1917451171875</c:v>
                </c:pt>
                <c:pt idx="4904">
                  <c:v>11.290898437499999</c:v>
                </c:pt>
                <c:pt idx="4905">
                  <c:v>12.467769531249999</c:v>
                </c:pt>
                <c:pt idx="4906">
                  <c:v>12.6223427734375</c:v>
                </c:pt>
                <c:pt idx="4907">
                  <c:v>11.0766357421875</c:v>
                </c:pt>
                <c:pt idx="4908">
                  <c:v>11.214849609374999</c:v>
                </c:pt>
                <c:pt idx="4909">
                  <c:v>12.27529296875</c:v>
                </c:pt>
                <c:pt idx="4910">
                  <c:v>13.178201171874999</c:v>
                </c:pt>
                <c:pt idx="4911">
                  <c:v>47.923742187499997</c:v>
                </c:pt>
                <c:pt idx="4912">
                  <c:v>29.283980468749998</c:v>
                </c:pt>
                <c:pt idx="4913">
                  <c:v>17.38945703125</c:v>
                </c:pt>
                <c:pt idx="4914">
                  <c:v>13.366146484374999</c:v>
                </c:pt>
                <c:pt idx="4915">
                  <c:v>12.026994140625</c:v>
                </c:pt>
                <c:pt idx="4916">
                  <c:v>10.5980771484375</c:v>
                </c:pt>
                <c:pt idx="4917">
                  <c:v>9.0742119140625004</c:v>
                </c:pt>
                <c:pt idx="4918">
                  <c:v>8.1247021484374997</c:v>
                </c:pt>
                <c:pt idx="4919">
                  <c:v>8.0602871093750004</c:v>
                </c:pt>
                <c:pt idx="4920">
                  <c:v>8.2690292968750008</c:v>
                </c:pt>
                <c:pt idx="4921">
                  <c:v>7.9593720703124999</c:v>
                </c:pt>
                <c:pt idx="4922">
                  <c:v>8.2048066406249998</c:v>
                </c:pt>
                <c:pt idx="4923">
                  <c:v>7.5600205078125002</c:v>
                </c:pt>
                <c:pt idx="4924">
                  <c:v>6.7774101562500002</c:v>
                </c:pt>
                <c:pt idx="4925">
                  <c:v>6.9074941406250003</c:v>
                </c:pt>
                <c:pt idx="4926">
                  <c:v>6.4653769531250003</c:v>
                </c:pt>
                <c:pt idx="4927">
                  <c:v>5.9476445312499999</c:v>
                </c:pt>
                <c:pt idx="4928">
                  <c:v>6.2652880859374998</c:v>
                </c:pt>
                <c:pt idx="4929">
                  <c:v>12.3791240234375</c:v>
                </c:pt>
                <c:pt idx="4930">
                  <c:v>8.0353417968750005</c:v>
                </c:pt>
                <c:pt idx="4931">
                  <c:v>8.1680063476562506</c:v>
                </c:pt>
                <c:pt idx="4932">
                  <c:v>6.9985991210937497</c:v>
                </c:pt>
                <c:pt idx="4933">
                  <c:v>5.9595410156249997</c:v>
                </c:pt>
                <c:pt idx="4934">
                  <c:v>5.6107719726562504</c:v>
                </c:pt>
                <c:pt idx="4935">
                  <c:v>5.3772607421874996</c:v>
                </c:pt>
                <c:pt idx="4936">
                  <c:v>5.2253398437499996</c:v>
                </c:pt>
                <c:pt idx="4937">
                  <c:v>5.103759765625</c:v>
                </c:pt>
                <c:pt idx="4938">
                  <c:v>5.0377470703125002</c:v>
                </c:pt>
                <c:pt idx="4939">
                  <c:v>4.9705102539062498</c:v>
                </c:pt>
                <c:pt idx="4940">
                  <c:v>5.7183466796875004</c:v>
                </c:pt>
                <c:pt idx="4941">
                  <c:v>4.13</c:v>
                </c:pt>
                <c:pt idx="4942">
                  <c:v>4.13</c:v>
                </c:pt>
                <c:pt idx="4943">
                  <c:v>4.13</c:v>
                </c:pt>
                <c:pt idx="4944">
                  <c:v>4.13</c:v>
                </c:pt>
                <c:pt idx="4945">
                  <c:v>4.13</c:v>
                </c:pt>
                <c:pt idx="4946">
                  <c:v>4.13</c:v>
                </c:pt>
                <c:pt idx="4947">
                  <c:v>4.13</c:v>
                </c:pt>
                <c:pt idx="4948">
                  <c:v>4.13</c:v>
                </c:pt>
                <c:pt idx="4949">
                  <c:v>4.13</c:v>
                </c:pt>
                <c:pt idx="4950">
                  <c:v>4.13</c:v>
                </c:pt>
                <c:pt idx="4951">
                  <c:v>4.13</c:v>
                </c:pt>
                <c:pt idx="4952">
                  <c:v>4.13</c:v>
                </c:pt>
                <c:pt idx="4953">
                  <c:v>4.13</c:v>
                </c:pt>
                <c:pt idx="4954">
                  <c:v>4.13</c:v>
                </c:pt>
                <c:pt idx="4955">
                  <c:v>4.13</c:v>
                </c:pt>
                <c:pt idx="4956">
                  <c:v>4.13</c:v>
                </c:pt>
                <c:pt idx="4957">
                  <c:v>5.6133530273437504</c:v>
                </c:pt>
                <c:pt idx="4958">
                  <c:v>6.9430473632812504</c:v>
                </c:pt>
                <c:pt idx="4959">
                  <c:v>9.1154267578125001</c:v>
                </c:pt>
                <c:pt idx="4960">
                  <c:v>8.1611108398437509</c:v>
                </c:pt>
                <c:pt idx="4961">
                  <c:v>7.3589052734375002</c:v>
                </c:pt>
                <c:pt idx="4962">
                  <c:v>6.95571484375</c:v>
                </c:pt>
                <c:pt idx="4963">
                  <c:v>4.13</c:v>
                </c:pt>
                <c:pt idx="4964">
                  <c:v>6.2803808593749997</c:v>
                </c:pt>
                <c:pt idx="4965">
                  <c:v>6.84434716796875</c:v>
                </c:pt>
                <c:pt idx="4966">
                  <c:v>4.13</c:v>
                </c:pt>
                <c:pt idx="4967">
                  <c:v>5.6553857421874998</c:v>
                </c:pt>
                <c:pt idx="4968">
                  <c:v>4.13</c:v>
                </c:pt>
                <c:pt idx="4969">
                  <c:v>4.13</c:v>
                </c:pt>
                <c:pt idx="4970">
                  <c:v>5.6472011718750004</c:v>
                </c:pt>
                <c:pt idx="4971">
                  <c:v>4.13</c:v>
                </c:pt>
                <c:pt idx="4972">
                  <c:v>4.13</c:v>
                </c:pt>
                <c:pt idx="4973">
                  <c:v>4.13</c:v>
                </c:pt>
                <c:pt idx="4974">
                  <c:v>4.2413759765624999</c:v>
                </c:pt>
                <c:pt idx="4975">
                  <c:v>6.0403593750000004</c:v>
                </c:pt>
                <c:pt idx="4976">
                  <c:v>4.13</c:v>
                </c:pt>
                <c:pt idx="4977">
                  <c:v>4.8269179687500001</c:v>
                </c:pt>
                <c:pt idx="4978">
                  <c:v>6.1925463867187496</c:v>
                </c:pt>
                <c:pt idx="4979">
                  <c:v>6.5707167968749998</c:v>
                </c:pt>
                <c:pt idx="4980">
                  <c:v>6.8304584960937502</c:v>
                </c:pt>
                <c:pt idx="4981">
                  <c:v>8.9970732421875006</c:v>
                </c:pt>
                <c:pt idx="4982">
                  <c:v>10.261013671875</c:v>
                </c:pt>
                <c:pt idx="4983">
                  <c:v>10.450150390625</c:v>
                </c:pt>
                <c:pt idx="4984">
                  <c:v>10.630427734375001</c:v>
                </c:pt>
                <c:pt idx="4985">
                  <c:v>12.082177734375</c:v>
                </c:pt>
                <c:pt idx="4986">
                  <c:v>14.5011875</c:v>
                </c:pt>
                <c:pt idx="4987">
                  <c:v>15.5085537109375</c:v>
                </c:pt>
                <c:pt idx="4988">
                  <c:v>15.582880859375001</c:v>
                </c:pt>
                <c:pt idx="4989">
                  <c:v>14.400414062499999</c:v>
                </c:pt>
                <c:pt idx="4990">
                  <c:v>13.6785791015625</c:v>
                </c:pt>
                <c:pt idx="4991">
                  <c:v>13.018550781249999</c:v>
                </c:pt>
                <c:pt idx="4992">
                  <c:v>11.012708984374999</c:v>
                </c:pt>
                <c:pt idx="4993">
                  <c:v>10.709458984375001</c:v>
                </c:pt>
                <c:pt idx="4994">
                  <c:v>12.1796796875</c:v>
                </c:pt>
                <c:pt idx="4995">
                  <c:v>13.26648828125</c:v>
                </c:pt>
                <c:pt idx="4996">
                  <c:v>13.388158203125</c:v>
                </c:pt>
                <c:pt idx="4997">
                  <c:v>13.833631835937499</c:v>
                </c:pt>
                <c:pt idx="4998">
                  <c:v>13.2185830078125</c:v>
                </c:pt>
                <c:pt idx="4999">
                  <c:v>12.397556640625</c:v>
                </c:pt>
                <c:pt idx="5000">
                  <c:v>12.906541015625001</c:v>
                </c:pt>
                <c:pt idx="5001">
                  <c:v>15.3841650390625</c:v>
                </c:pt>
                <c:pt idx="5002">
                  <c:v>12.835469726562501</c:v>
                </c:pt>
                <c:pt idx="5003">
                  <c:v>11.320055664062499</c:v>
                </c:pt>
                <c:pt idx="5004">
                  <c:v>11.477140625000001</c:v>
                </c:pt>
                <c:pt idx="5005">
                  <c:v>11.8052001953125</c:v>
                </c:pt>
                <c:pt idx="5006">
                  <c:v>11.139381835937501</c:v>
                </c:pt>
                <c:pt idx="5007">
                  <c:v>10.873129882812499</c:v>
                </c:pt>
                <c:pt idx="5008">
                  <c:v>10.7515966796875</c:v>
                </c:pt>
                <c:pt idx="5009">
                  <c:v>9.2721425781250009</c:v>
                </c:pt>
                <c:pt idx="5010">
                  <c:v>7.8851347656249997</c:v>
                </c:pt>
                <c:pt idx="5011">
                  <c:v>6.7239873046875003</c:v>
                </c:pt>
                <c:pt idx="5012">
                  <c:v>6.9846596679687503</c:v>
                </c:pt>
                <c:pt idx="5013">
                  <c:v>8.1618984374999997</c:v>
                </c:pt>
                <c:pt idx="5014">
                  <c:v>8.9831249999999994</c:v>
                </c:pt>
                <c:pt idx="5015">
                  <c:v>7.4817856445312501</c:v>
                </c:pt>
                <c:pt idx="5016">
                  <c:v>8.1414228515624991</c:v>
                </c:pt>
                <c:pt idx="5017">
                  <c:v>8.1156152343749994</c:v>
                </c:pt>
                <c:pt idx="5018">
                  <c:v>7.4242890624999998</c:v>
                </c:pt>
                <c:pt idx="5019">
                  <c:v>6.9932119140625</c:v>
                </c:pt>
                <c:pt idx="5020">
                  <c:v>6.2597685546874997</c:v>
                </c:pt>
                <c:pt idx="5021">
                  <c:v>6.5485947265625004</c:v>
                </c:pt>
                <c:pt idx="5022">
                  <c:v>7.8587275390625004</c:v>
                </c:pt>
                <c:pt idx="5023">
                  <c:v>7.1439873046875002</c:v>
                </c:pt>
                <c:pt idx="5024">
                  <c:v>6.7976894531249998</c:v>
                </c:pt>
                <c:pt idx="5025">
                  <c:v>7.4468320312499996</c:v>
                </c:pt>
                <c:pt idx="5026">
                  <c:v>7.0981557617187496</c:v>
                </c:pt>
                <c:pt idx="5027">
                  <c:v>6.7173720703124999</c:v>
                </c:pt>
                <c:pt idx="5028">
                  <c:v>6.0870415039062502</c:v>
                </c:pt>
                <c:pt idx="5029">
                  <c:v>5.5910859374999999</c:v>
                </c:pt>
                <c:pt idx="5030">
                  <c:v>5.0007656249999997</c:v>
                </c:pt>
                <c:pt idx="5031">
                  <c:v>4.13</c:v>
                </c:pt>
                <c:pt idx="5032">
                  <c:v>4.13</c:v>
                </c:pt>
                <c:pt idx="5033">
                  <c:v>4.13</c:v>
                </c:pt>
                <c:pt idx="5034">
                  <c:v>4.13</c:v>
                </c:pt>
                <c:pt idx="5035">
                  <c:v>4.13</c:v>
                </c:pt>
                <c:pt idx="5036">
                  <c:v>4.13</c:v>
                </c:pt>
                <c:pt idx="5037">
                  <c:v>4.13</c:v>
                </c:pt>
                <c:pt idx="5038">
                  <c:v>4.13</c:v>
                </c:pt>
                <c:pt idx="5039">
                  <c:v>4.13</c:v>
                </c:pt>
                <c:pt idx="5040">
                  <c:v>4.0776750488281248</c:v>
                </c:pt>
                <c:pt idx="5041">
                  <c:v>4.0314277343749998</c:v>
                </c:pt>
                <c:pt idx="5042">
                  <c:v>3.9048422851562501</c:v>
                </c:pt>
                <c:pt idx="5043">
                  <c:v>3.8629187011718749</c:v>
                </c:pt>
                <c:pt idx="5044">
                  <c:v>3.8082915039062502</c:v>
                </c:pt>
                <c:pt idx="5045">
                  <c:v>3.7964116210937502</c:v>
                </c:pt>
                <c:pt idx="5046">
                  <c:v>3.800301513671875</c:v>
                </c:pt>
                <c:pt idx="5047">
                  <c:v>3.7829707031250002</c:v>
                </c:pt>
                <c:pt idx="5048">
                  <c:v>3.7519929199218751</c:v>
                </c:pt>
                <c:pt idx="5049">
                  <c:v>3.7165642089843751</c:v>
                </c:pt>
                <c:pt idx="5050">
                  <c:v>3.7103657226562499</c:v>
                </c:pt>
                <c:pt idx="5051">
                  <c:v>3.7014541015625002</c:v>
                </c:pt>
                <c:pt idx="5052">
                  <c:v>3.6958493652343751</c:v>
                </c:pt>
                <c:pt idx="5053">
                  <c:v>3.6864206542968749</c:v>
                </c:pt>
                <c:pt idx="5054">
                  <c:v>3.6790581054687501</c:v>
                </c:pt>
                <c:pt idx="5055">
                  <c:v>3.6690141601562498</c:v>
                </c:pt>
                <c:pt idx="5056">
                  <c:v>3.6632666015624999</c:v>
                </c:pt>
                <c:pt idx="5057">
                  <c:v>3.657453125</c:v>
                </c:pt>
                <c:pt idx="5058">
                  <c:v>3.6517055664062501</c:v>
                </c:pt>
                <c:pt idx="5059">
                  <c:v>3.6480241699218752</c:v>
                </c:pt>
                <c:pt idx="5060">
                  <c:v>3.641727783203125</c:v>
                </c:pt>
                <c:pt idx="5061">
                  <c:v>3.636529296875</c:v>
                </c:pt>
                <c:pt idx="5062">
                  <c:v>3.6365610351562498</c:v>
                </c:pt>
                <c:pt idx="5063">
                  <c:v>3.6343969726562499</c:v>
                </c:pt>
                <c:pt idx="5064">
                  <c:v>3.62813232421875</c:v>
                </c:pt>
                <c:pt idx="5065">
                  <c:v>3.6222868652343752</c:v>
                </c:pt>
                <c:pt idx="5066">
                  <c:v>3.6275422363281251</c:v>
                </c:pt>
                <c:pt idx="5067">
                  <c:v>3.647378173828125</c:v>
                </c:pt>
                <c:pt idx="5068">
                  <c:v>3.6372141113281251</c:v>
                </c:pt>
                <c:pt idx="5069">
                  <c:v>3.6303437500000002</c:v>
                </c:pt>
                <c:pt idx="5070">
                  <c:v>3.6324072265625</c:v>
                </c:pt>
                <c:pt idx="5071">
                  <c:v>3.6454799804687501</c:v>
                </c:pt>
                <c:pt idx="5072">
                  <c:v>3.6270288085937499</c:v>
                </c:pt>
                <c:pt idx="5073">
                  <c:v>3.6245461425781249</c:v>
                </c:pt>
                <c:pt idx="5074">
                  <c:v>3.6256440429687502</c:v>
                </c:pt>
                <c:pt idx="5075">
                  <c:v>3.6188303222656248</c:v>
                </c:pt>
                <c:pt idx="5076">
                  <c:v>3.613533935546875</c:v>
                </c:pt>
                <c:pt idx="5077">
                  <c:v>3.5391501464843751</c:v>
                </c:pt>
                <c:pt idx="5078">
                  <c:v>3.3402980957031252</c:v>
                </c:pt>
                <c:pt idx="5079">
                  <c:v>3.1449921875000002</c:v>
                </c:pt>
                <c:pt idx="5080">
                  <c:v>2.9781118164062499</c:v>
                </c:pt>
                <c:pt idx="5081">
                  <c:v>2.82144384765625</c:v>
                </c:pt>
                <c:pt idx="5082">
                  <c:v>2.6880266113281248</c:v>
                </c:pt>
                <c:pt idx="5083">
                  <c:v>2.4880266113281251</c:v>
                </c:pt>
                <c:pt idx="5084">
                  <c:v>2.2880266113281249</c:v>
                </c:pt>
                <c:pt idx="5085">
                  <c:v>2.0880266113281252</c:v>
                </c:pt>
                <c:pt idx="5086">
                  <c:v>1.888026611328125</c:v>
                </c:pt>
                <c:pt idx="5087">
                  <c:v>1.7380266113281251</c:v>
                </c:pt>
                <c:pt idx="5088">
                  <c:v>1.5880266113281249</c:v>
                </c:pt>
                <c:pt idx="5089">
                  <c:v>1.438026611328125</c:v>
                </c:pt>
                <c:pt idx="5090">
                  <c:v>1.2880266113281249</c:v>
                </c:pt>
                <c:pt idx="5091">
                  <c:v>1.138026611328125</c:v>
                </c:pt>
                <c:pt idx="5092">
                  <c:v>1.0604830322265626</c:v>
                </c:pt>
                <c:pt idx="5093">
                  <c:v>1.0498406982421875</c:v>
                </c:pt>
                <c:pt idx="5094">
                  <c:v>1.0438438720703125</c:v>
                </c:pt>
                <c:pt idx="5095">
                  <c:v>1.0485635986328126</c:v>
                </c:pt>
                <c:pt idx="5096">
                  <c:v>1.0384350585937501</c:v>
                </c:pt>
                <c:pt idx="5097">
                  <c:v>1.023844970703125</c:v>
                </c:pt>
                <c:pt idx="5098">
                  <c:v>1.0343553466796875</c:v>
                </c:pt>
                <c:pt idx="5099">
                  <c:v>1.0370883789062499</c:v>
                </c:pt>
                <c:pt idx="5100">
                  <c:v>1.0323980712890626</c:v>
                </c:pt>
                <c:pt idx="5101">
                  <c:v>1.0204451904296874</c:v>
                </c:pt>
                <c:pt idx="5102">
                  <c:v>1.0185234985351563</c:v>
                </c:pt>
                <c:pt idx="5103">
                  <c:v>1.001197998046875</c:v>
                </c:pt>
                <c:pt idx="5104">
                  <c:v>0.9961920776367188</c:v>
                </c:pt>
                <c:pt idx="5105">
                  <c:v>0.98835839843749995</c:v>
                </c:pt>
                <c:pt idx="5106">
                  <c:v>0.99724572753906249</c:v>
                </c:pt>
                <c:pt idx="5107">
                  <c:v>1.0031945190429687</c:v>
                </c:pt>
                <c:pt idx="5108">
                  <c:v>1.0081914672851562</c:v>
                </c:pt>
                <c:pt idx="5109">
                  <c:v>1.0119970703125001</c:v>
                </c:pt>
                <c:pt idx="5110">
                  <c:v>1.0168446655273438</c:v>
                </c:pt>
                <c:pt idx="5111">
                  <c:v>1.03</c:v>
                </c:pt>
                <c:pt idx="5112">
                  <c:v>1.03</c:v>
                </c:pt>
                <c:pt idx="5113">
                  <c:v>1.0385227050781249</c:v>
                </c:pt>
                <c:pt idx="5114">
                  <c:v>1.0583270263671876</c:v>
                </c:pt>
                <c:pt idx="5115">
                  <c:v>1.0953951416015626</c:v>
                </c:pt>
                <c:pt idx="5116">
                  <c:v>1.1234454345703124</c:v>
                </c:pt>
                <c:pt idx="5117">
                  <c:v>1.12821533203125</c:v>
                </c:pt>
                <c:pt idx="5118">
                  <c:v>1.1307365722656251</c:v>
                </c:pt>
                <c:pt idx="5119">
                  <c:v>1.1045527343749999</c:v>
                </c:pt>
                <c:pt idx="5120">
                  <c:v>1.087841552734375</c:v>
                </c:pt>
                <c:pt idx="5121">
                  <c:v>1.07046923828125</c:v>
                </c:pt>
                <c:pt idx="5122">
                  <c:v>1.061846923828125</c:v>
                </c:pt>
                <c:pt idx="5123">
                  <c:v>1.0455833740234375</c:v>
                </c:pt>
                <c:pt idx="5124">
                  <c:v>1.032693115234375</c:v>
                </c:pt>
                <c:pt idx="5125">
                  <c:v>1.035001708984375</c:v>
                </c:pt>
                <c:pt idx="5126">
                  <c:v>1.0448333740234375</c:v>
                </c:pt>
                <c:pt idx="5127">
                  <c:v>1.0384530029296875</c:v>
                </c:pt>
                <c:pt idx="5128">
                  <c:v>1.0362144775390625</c:v>
                </c:pt>
                <c:pt idx="5129">
                  <c:v>1.0276809082031251</c:v>
                </c:pt>
                <c:pt idx="5130">
                  <c:v>1.0495048828125</c:v>
                </c:pt>
                <c:pt idx="5131">
                  <c:v>1.0435965576171875</c:v>
                </c:pt>
                <c:pt idx="5132">
                  <c:v>0.80285327148437502</c:v>
                </c:pt>
                <c:pt idx="5133">
                  <c:v>0.76600000000000001</c:v>
                </c:pt>
                <c:pt idx="5134">
                  <c:v>0.76600000000000001</c:v>
                </c:pt>
                <c:pt idx="5135">
                  <c:v>0.82989172363281249</c:v>
                </c:pt>
                <c:pt idx="5136">
                  <c:v>0.99549981689453126</c:v>
                </c:pt>
                <c:pt idx="5137">
                  <c:v>0.99973968505859379</c:v>
                </c:pt>
                <c:pt idx="5138">
                  <c:v>0.97186212158203122</c:v>
                </c:pt>
                <c:pt idx="5139">
                  <c:v>0.94958215332031248</c:v>
                </c:pt>
                <c:pt idx="5140">
                  <c:v>0.94348669433593746</c:v>
                </c:pt>
                <c:pt idx="5141">
                  <c:v>0.86898742675781249</c:v>
                </c:pt>
                <c:pt idx="5142">
                  <c:v>0.91605004882812502</c:v>
                </c:pt>
                <c:pt idx="5143">
                  <c:v>1.0237598876953125</c:v>
                </c:pt>
                <c:pt idx="5144">
                  <c:v>1.0031507568359375</c:v>
                </c:pt>
                <c:pt idx="5145">
                  <c:v>1.0259763183593751</c:v>
                </c:pt>
                <c:pt idx="5146">
                  <c:v>1.2473760986328124</c:v>
                </c:pt>
                <c:pt idx="5147">
                  <c:v>1.2450087890624999</c:v>
                </c:pt>
                <c:pt idx="5148">
                  <c:v>1.2134149169921875</c:v>
                </c:pt>
                <c:pt idx="5149">
                  <c:v>1.1888881835937499</c:v>
                </c:pt>
                <c:pt idx="5150">
                  <c:v>1.2567276611328124</c:v>
                </c:pt>
                <c:pt idx="5151">
                  <c:v>1.3075936279296876</c:v>
                </c:pt>
                <c:pt idx="5152">
                  <c:v>1.350982421875</c:v>
                </c:pt>
                <c:pt idx="5153">
                  <c:v>2.1794995117187499</c:v>
                </c:pt>
                <c:pt idx="5154">
                  <c:v>4.13</c:v>
                </c:pt>
                <c:pt idx="5155">
                  <c:v>4.13</c:v>
                </c:pt>
                <c:pt idx="5156">
                  <c:v>4.13</c:v>
                </c:pt>
                <c:pt idx="5157">
                  <c:v>4.13</c:v>
                </c:pt>
                <c:pt idx="5158">
                  <c:v>4.13</c:v>
                </c:pt>
                <c:pt idx="5159">
                  <c:v>4.13</c:v>
                </c:pt>
                <c:pt idx="5160">
                  <c:v>17.154566406250002</c:v>
                </c:pt>
                <c:pt idx="5161">
                  <c:v>9.2841835937500008</c:v>
                </c:pt>
                <c:pt idx="5162">
                  <c:v>7.6804609375000004</c:v>
                </c:pt>
                <c:pt idx="5163">
                  <c:v>9.3282500000000006</c:v>
                </c:pt>
                <c:pt idx="5164">
                  <c:v>6.0409882812499998</c:v>
                </c:pt>
                <c:pt idx="5165">
                  <c:v>5.5176015625000003</c:v>
                </c:pt>
                <c:pt idx="5166">
                  <c:v>5.3536220703125004</c:v>
                </c:pt>
                <c:pt idx="5167">
                  <c:v>14.2688623046875</c:v>
                </c:pt>
                <c:pt idx="5168">
                  <c:v>11.114324218749999</c:v>
                </c:pt>
                <c:pt idx="5169">
                  <c:v>7.2990410156249999</c:v>
                </c:pt>
                <c:pt idx="5170">
                  <c:v>6.4252744140624998</c:v>
                </c:pt>
                <c:pt idx="5171">
                  <c:v>5.6229365234374997</c:v>
                </c:pt>
                <c:pt idx="5172">
                  <c:v>4.13</c:v>
                </c:pt>
                <c:pt idx="5173">
                  <c:v>4.13</c:v>
                </c:pt>
                <c:pt idx="5174">
                  <c:v>4.13</c:v>
                </c:pt>
                <c:pt idx="5175">
                  <c:v>4.13</c:v>
                </c:pt>
                <c:pt idx="5176">
                  <c:v>5.2131811523437497</c:v>
                </c:pt>
                <c:pt idx="5177">
                  <c:v>6.0809531249999997</c:v>
                </c:pt>
                <c:pt idx="5178">
                  <c:v>5.2379565429687496</c:v>
                </c:pt>
                <c:pt idx="5179">
                  <c:v>5.2909531249999997</c:v>
                </c:pt>
                <c:pt idx="5180">
                  <c:v>5.3579072265625003</c:v>
                </c:pt>
                <c:pt idx="5181">
                  <c:v>5.7055205078125004</c:v>
                </c:pt>
                <c:pt idx="5182">
                  <c:v>6.7131079101562499</c:v>
                </c:pt>
                <c:pt idx="5183">
                  <c:v>10.748278320312499</c:v>
                </c:pt>
                <c:pt idx="5184">
                  <c:v>11.100806640625001</c:v>
                </c:pt>
                <c:pt idx="5185">
                  <c:v>8.7612792968749993</c:v>
                </c:pt>
                <c:pt idx="5186">
                  <c:v>7.1040341796875</c:v>
                </c:pt>
                <c:pt idx="5187">
                  <c:v>6.5229130859374997</c:v>
                </c:pt>
                <c:pt idx="5188">
                  <c:v>6.2473916015624997</c:v>
                </c:pt>
                <c:pt idx="5189">
                  <c:v>6.0381289062499999</c:v>
                </c:pt>
                <c:pt idx="5190">
                  <c:v>6.2497309570312503</c:v>
                </c:pt>
                <c:pt idx="5191">
                  <c:v>5.7967412109375003</c:v>
                </c:pt>
                <c:pt idx="5192">
                  <c:v>5.51089453125</c:v>
                </c:pt>
                <c:pt idx="5193">
                  <c:v>5.3476025390624997</c:v>
                </c:pt>
                <c:pt idx="5194">
                  <c:v>4.1310634765624998</c:v>
                </c:pt>
                <c:pt idx="5195">
                  <c:v>4.13</c:v>
                </c:pt>
                <c:pt idx="5196">
                  <c:v>4.13</c:v>
                </c:pt>
                <c:pt idx="5197">
                  <c:v>9.6746904296874998</c:v>
                </c:pt>
                <c:pt idx="5198">
                  <c:v>31.135755859374999</c:v>
                </c:pt>
                <c:pt idx="5199">
                  <c:v>44.634632812500001</c:v>
                </c:pt>
                <c:pt idx="5200">
                  <c:v>37.698214843750002</c:v>
                </c:pt>
                <c:pt idx="5201">
                  <c:v>23.529339843750002</c:v>
                </c:pt>
                <c:pt idx="5202">
                  <c:v>16.138040039062499</c:v>
                </c:pt>
                <c:pt idx="5203">
                  <c:v>24.571884765625001</c:v>
                </c:pt>
                <c:pt idx="5204">
                  <c:v>21.762144531250001</c:v>
                </c:pt>
                <c:pt idx="5205">
                  <c:v>14.353919921875001</c:v>
                </c:pt>
                <c:pt idx="5206">
                  <c:v>11.091162109375</c:v>
                </c:pt>
                <c:pt idx="5207">
                  <c:v>9.2516542968749995</c:v>
                </c:pt>
                <c:pt idx="5208">
                  <c:v>8.0880244140625006</c:v>
                </c:pt>
                <c:pt idx="5209">
                  <c:v>7.4640146484374998</c:v>
                </c:pt>
                <c:pt idx="5210">
                  <c:v>6.8368178710937499</c:v>
                </c:pt>
                <c:pt idx="5211">
                  <c:v>6.2184892578125002</c:v>
                </c:pt>
                <c:pt idx="5212">
                  <c:v>5.6235781249999999</c:v>
                </c:pt>
                <c:pt idx="5213">
                  <c:v>5.1334306640624998</c:v>
                </c:pt>
                <c:pt idx="5214">
                  <c:v>4.6360126953125</c:v>
                </c:pt>
                <c:pt idx="5215">
                  <c:v>4.5719951171875</c:v>
                </c:pt>
                <c:pt idx="5216">
                  <c:v>4.4949775390625</c:v>
                </c:pt>
                <c:pt idx="5217">
                  <c:v>4.4476328125000002</c:v>
                </c:pt>
                <c:pt idx="5218">
                  <c:v>4.3810634765624998</c:v>
                </c:pt>
                <c:pt idx="5219">
                  <c:v>4.3439428710937502</c:v>
                </c:pt>
                <c:pt idx="5220">
                  <c:v>4.3181669921874999</c:v>
                </c:pt>
                <c:pt idx="5221">
                  <c:v>4.2673740234375002</c:v>
                </c:pt>
                <c:pt idx="5222">
                  <c:v>4.2324770507812497</c:v>
                </c:pt>
                <c:pt idx="5223">
                  <c:v>4.13</c:v>
                </c:pt>
                <c:pt idx="5224">
                  <c:v>4.13</c:v>
                </c:pt>
                <c:pt idx="5225">
                  <c:v>4.13</c:v>
                </c:pt>
                <c:pt idx="5226">
                  <c:v>4.1167871093750001</c:v>
                </c:pt>
                <c:pt idx="5227">
                  <c:v>4.1013388671874997</c:v>
                </c:pt>
                <c:pt idx="5228">
                  <c:v>4.0716665039062496</c:v>
                </c:pt>
                <c:pt idx="5229">
                  <c:v>4.0614423828125004</c:v>
                </c:pt>
                <c:pt idx="5230">
                  <c:v>4.0449938964843746</c:v>
                </c:pt>
                <c:pt idx="5231">
                  <c:v>4.0205456542968747</c:v>
                </c:pt>
                <c:pt idx="5232">
                  <c:v>4.0010971679687497</c:v>
                </c:pt>
                <c:pt idx="5233">
                  <c:v>3.9898730468750001</c:v>
                </c:pt>
                <c:pt idx="5234">
                  <c:v>3.9776489257812502</c:v>
                </c:pt>
                <c:pt idx="5235">
                  <c:v>3.9612006835937499</c:v>
                </c:pt>
                <c:pt idx="5236">
                  <c:v>3.9558378906249998</c:v>
                </c:pt>
                <c:pt idx="5237">
                  <c:v>3.9436137695312499</c:v>
                </c:pt>
                <c:pt idx="5238">
                  <c:v>3.9313896484374999</c:v>
                </c:pt>
                <c:pt idx="5239">
                  <c:v>3.9211652832031252</c:v>
                </c:pt>
                <c:pt idx="5240">
                  <c:v>3.915165283203125</c:v>
                </c:pt>
                <c:pt idx="5241">
                  <c:v>3.9079411621093749</c:v>
                </c:pt>
                <c:pt idx="5242">
                  <c:v>3.899717041015625</c:v>
                </c:pt>
                <c:pt idx="5243">
                  <c:v>3.8967170410156249</c:v>
                </c:pt>
                <c:pt idx="5244">
                  <c:v>4.0300795898437496</c:v>
                </c:pt>
                <c:pt idx="5245">
                  <c:v>4.0955278320312498</c:v>
                </c:pt>
                <c:pt idx="5246">
                  <c:v>3.9817343749999998</c:v>
                </c:pt>
                <c:pt idx="5247">
                  <c:v>4.0559760742187496</c:v>
                </c:pt>
                <c:pt idx="5248">
                  <c:v>4.13</c:v>
                </c:pt>
                <c:pt idx="5249">
                  <c:v>4.13</c:v>
                </c:pt>
                <c:pt idx="5250">
                  <c:v>4.13</c:v>
                </c:pt>
                <c:pt idx="5251">
                  <c:v>4.13</c:v>
                </c:pt>
                <c:pt idx="5252">
                  <c:v>4.13</c:v>
                </c:pt>
                <c:pt idx="5253">
                  <c:v>4.13</c:v>
                </c:pt>
                <c:pt idx="5254">
                  <c:v>4.13</c:v>
                </c:pt>
                <c:pt idx="5255">
                  <c:v>4.13</c:v>
                </c:pt>
                <c:pt idx="5256">
                  <c:v>4.13</c:v>
                </c:pt>
                <c:pt idx="5257">
                  <c:v>4.13</c:v>
                </c:pt>
                <c:pt idx="5258">
                  <c:v>4.13</c:v>
                </c:pt>
                <c:pt idx="5259">
                  <c:v>4.13</c:v>
                </c:pt>
                <c:pt idx="5260">
                  <c:v>4.13</c:v>
                </c:pt>
                <c:pt idx="5261">
                  <c:v>4.13</c:v>
                </c:pt>
                <c:pt idx="5262">
                  <c:v>4.13</c:v>
                </c:pt>
                <c:pt idx="5263">
                  <c:v>4.13</c:v>
                </c:pt>
                <c:pt idx="5264">
                  <c:v>4.13</c:v>
                </c:pt>
                <c:pt idx="5265">
                  <c:v>4.13</c:v>
                </c:pt>
                <c:pt idx="5266">
                  <c:v>4.13</c:v>
                </c:pt>
                <c:pt idx="5267">
                  <c:v>4.13</c:v>
                </c:pt>
                <c:pt idx="5268">
                  <c:v>4.13</c:v>
                </c:pt>
                <c:pt idx="5269">
                  <c:v>4.13</c:v>
                </c:pt>
                <c:pt idx="5270">
                  <c:v>4.0162360839843751</c:v>
                </c:pt>
                <c:pt idx="5271">
                  <c:v>3.63765380859375</c:v>
                </c:pt>
                <c:pt idx="5272">
                  <c:v>3.272977783203125</c:v>
                </c:pt>
                <c:pt idx="5273">
                  <c:v>3.00523388671875</c:v>
                </c:pt>
                <c:pt idx="5274">
                  <c:v>2.7721931152343751</c:v>
                </c:pt>
                <c:pt idx="5275">
                  <c:v>2.5618115234375001</c:v>
                </c:pt>
                <c:pt idx="5276">
                  <c:v>2.3622060546874999</c:v>
                </c:pt>
                <c:pt idx="5277">
                  <c:v>3.0310375976562498</c:v>
                </c:pt>
                <c:pt idx="5278">
                  <c:v>4.13</c:v>
                </c:pt>
                <c:pt idx="5279">
                  <c:v>4.13</c:v>
                </c:pt>
                <c:pt idx="5280">
                  <c:v>4.13</c:v>
                </c:pt>
                <c:pt idx="5281">
                  <c:v>4.13</c:v>
                </c:pt>
                <c:pt idx="5282">
                  <c:v>4.13</c:v>
                </c:pt>
                <c:pt idx="5283">
                  <c:v>4.13</c:v>
                </c:pt>
                <c:pt idx="5284">
                  <c:v>4.13</c:v>
                </c:pt>
                <c:pt idx="5285">
                  <c:v>4.0983696289062497</c:v>
                </c:pt>
                <c:pt idx="5286">
                  <c:v>3.8008471679687501</c:v>
                </c:pt>
                <c:pt idx="5287">
                  <c:v>3.593169921875</c:v>
                </c:pt>
                <c:pt idx="5288">
                  <c:v>3.4206640625000002</c:v>
                </c:pt>
                <c:pt idx="5289">
                  <c:v>3.2700971679687498</c:v>
                </c:pt>
                <c:pt idx="5290">
                  <c:v>3.1343251953125</c:v>
                </c:pt>
                <c:pt idx="5291">
                  <c:v>2.99285888671875</c:v>
                </c:pt>
                <c:pt idx="5292">
                  <c:v>2.81857958984375</c:v>
                </c:pt>
                <c:pt idx="5293">
                  <c:v>2.672574951171875</c:v>
                </c:pt>
                <c:pt idx="5294">
                  <c:v>2.5026494140625002</c:v>
                </c:pt>
                <c:pt idx="5295">
                  <c:v>2.4031557617187498</c:v>
                </c:pt>
                <c:pt idx="5296">
                  <c:v>2.2936166992187501</c:v>
                </c:pt>
                <c:pt idx="5297">
                  <c:v>2.1998515625000001</c:v>
                </c:pt>
                <c:pt idx="5298">
                  <c:v>2.1105246582031252</c:v>
                </c:pt>
                <c:pt idx="5299">
                  <c:v>1.910524658203125</c:v>
                </c:pt>
                <c:pt idx="5300">
                  <c:v>1.784647216796875</c:v>
                </c:pt>
                <c:pt idx="5301">
                  <c:v>1.6837877197265625</c:v>
                </c:pt>
                <c:pt idx="5302">
                  <c:v>1.591224609375</c:v>
                </c:pt>
                <c:pt idx="5303">
                  <c:v>1.6541831054687499</c:v>
                </c:pt>
                <c:pt idx="5304">
                  <c:v>1.532693115234375</c:v>
                </c:pt>
                <c:pt idx="5305">
                  <c:v>1.7728503417968751</c:v>
                </c:pt>
                <c:pt idx="5306">
                  <c:v>1.8538483886718751</c:v>
                </c:pt>
                <c:pt idx="5307">
                  <c:v>1.7038483886718749</c:v>
                </c:pt>
                <c:pt idx="5308">
                  <c:v>1.6117778320312499</c:v>
                </c:pt>
                <c:pt idx="5309">
                  <c:v>1.5544898681640624</c:v>
                </c:pt>
                <c:pt idx="5310">
                  <c:v>1.5381728515624999</c:v>
                </c:pt>
                <c:pt idx="5311">
                  <c:v>1.5865057373046876</c:v>
                </c:pt>
                <c:pt idx="5312">
                  <c:v>1.6619779052734376</c:v>
                </c:pt>
                <c:pt idx="5313">
                  <c:v>1.710516845703125</c:v>
                </c:pt>
                <c:pt idx="5314">
                  <c:v>1.9071962890625</c:v>
                </c:pt>
                <c:pt idx="5315">
                  <c:v>1.8842145996093751</c:v>
                </c:pt>
                <c:pt idx="5316">
                  <c:v>1.8451545410156249</c:v>
                </c:pt>
                <c:pt idx="5317">
                  <c:v>1.7998096923828124</c:v>
                </c:pt>
                <c:pt idx="5318">
                  <c:v>1.8399240722656249</c:v>
                </c:pt>
                <c:pt idx="5319">
                  <c:v>1.8881613769531249</c:v>
                </c:pt>
                <c:pt idx="5320">
                  <c:v>1.9110278320312499</c:v>
                </c:pt>
                <c:pt idx="5321">
                  <c:v>1.8778935546875</c:v>
                </c:pt>
                <c:pt idx="5322">
                  <c:v>1.851348876953125</c:v>
                </c:pt>
                <c:pt idx="5323">
                  <c:v>1.7974111328125</c:v>
                </c:pt>
                <c:pt idx="5324">
                  <c:v>1.7635275878906249</c:v>
                </c:pt>
                <c:pt idx="5325">
                  <c:v>1.7417868652343751</c:v>
                </c:pt>
                <c:pt idx="5326">
                  <c:v>2.669241943359375</c:v>
                </c:pt>
                <c:pt idx="5327">
                  <c:v>2.7611381835937499</c:v>
                </c:pt>
                <c:pt idx="5328">
                  <c:v>2.8221877441406251</c:v>
                </c:pt>
                <c:pt idx="5329">
                  <c:v>2.913655029296875</c:v>
                </c:pt>
                <c:pt idx="5330">
                  <c:v>2.9637099609374999</c:v>
                </c:pt>
                <c:pt idx="5331">
                  <c:v>2.938291259765625</c:v>
                </c:pt>
                <c:pt idx="5332">
                  <c:v>2.9408100585937502</c:v>
                </c:pt>
                <c:pt idx="5333">
                  <c:v>2.9727126464843749</c:v>
                </c:pt>
                <c:pt idx="5334">
                  <c:v>2.9924370117187502</c:v>
                </c:pt>
                <c:pt idx="5335">
                  <c:v>2.991795166015625</c:v>
                </c:pt>
                <c:pt idx="5336">
                  <c:v>3.0094133300781252</c:v>
                </c:pt>
                <c:pt idx="5337">
                  <c:v>3.0667514648437502</c:v>
                </c:pt>
                <c:pt idx="5338">
                  <c:v>3.1007282714843751</c:v>
                </c:pt>
                <c:pt idx="5339">
                  <c:v>3.13386328125</c:v>
                </c:pt>
                <c:pt idx="5340">
                  <c:v>3.1646069335937499</c:v>
                </c:pt>
                <c:pt idx="5341">
                  <c:v>3.2196469726562502</c:v>
                </c:pt>
                <c:pt idx="5342">
                  <c:v>3.2517109375</c:v>
                </c:pt>
                <c:pt idx="5343">
                  <c:v>3.2542106933593749</c:v>
                </c:pt>
                <c:pt idx="5344">
                  <c:v>3.1600322265625</c:v>
                </c:pt>
                <c:pt idx="5345">
                  <c:v>3.0951572265624998</c:v>
                </c:pt>
                <c:pt idx="5346">
                  <c:v>3.1160441894531248</c:v>
                </c:pt>
                <c:pt idx="5347">
                  <c:v>3.14762890625</c:v>
                </c:pt>
                <c:pt idx="5348">
                  <c:v>3.1837255859375002</c:v>
                </c:pt>
                <c:pt idx="5349">
                  <c:v>3.3116071777343752</c:v>
                </c:pt>
                <c:pt idx="5350">
                  <c:v>3.4001201171875</c:v>
                </c:pt>
                <c:pt idx="5351">
                  <c:v>3.4794326171874999</c:v>
                </c:pt>
                <c:pt idx="5352">
                  <c:v>3.5309282226562502</c:v>
                </c:pt>
                <c:pt idx="5353">
                  <c:v>3.5519057617187499</c:v>
                </c:pt>
                <c:pt idx="5354">
                  <c:v>3.5773005371093749</c:v>
                </c:pt>
                <c:pt idx="5355">
                  <c:v>3.6003881835937501</c:v>
                </c:pt>
                <c:pt idx="5356">
                  <c:v>3.5888120117187499</c:v>
                </c:pt>
                <c:pt idx="5357">
                  <c:v>3.3888120117187501</c:v>
                </c:pt>
                <c:pt idx="5358">
                  <c:v>3.18881201171875</c:v>
                </c:pt>
                <c:pt idx="5359">
                  <c:v>2.9888120117187502</c:v>
                </c:pt>
                <c:pt idx="5360">
                  <c:v>3.1222539062500001</c:v>
                </c:pt>
                <c:pt idx="5361">
                  <c:v>3.3972822265625</c:v>
                </c:pt>
                <c:pt idx="5362">
                  <c:v>3.3384353027343749</c:v>
                </c:pt>
                <c:pt idx="5363">
                  <c:v>3.567814208984375</c:v>
                </c:pt>
                <c:pt idx="5364">
                  <c:v>3.3678142089843748</c:v>
                </c:pt>
                <c:pt idx="5365">
                  <c:v>3.167814208984375</c:v>
                </c:pt>
                <c:pt idx="5366">
                  <c:v>3.1075239257812499</c:v>
                </c:pt>
                <c:pt idx="5367">
                  <c:v>3.0325397949218749</c:v>
                </c:pt>
                <c:pt idx="5368">
                  <c:v>2.9125332031250002</c:v>
                </c:pt>
                <c:pt idx="5369">
                  <c:v>2.9061953125</c:v>
                </c:pt>
                <c:pt idx="5370">
                  <c:v>2.8991684570312501</c:v>
                </c:pt>
                <c:pt idx="5371">
                  <c:v>2.9773442382812498</c:v>
                </c:pt>
                <c:pt idx="5372">
                  <c:v>2.8972783203125001</c:v>
                </c:pt>
                <c:pt idx="5373">
                  <c:v>2.97110009765625</c:v>
                </c:pt>
                <c:pt idx="5374">
                  <c:v>2.9652587890625002</c:v>
                </c:pt>
                <c:pt idx="5375">
                  <c:v>2.8149624023437498</c:v>
                </c:pt>
                <c:pt idx="5376">
                  <c:v>2.7373105468749999</c:v>
                </c:pt>
                <c:pt idx="5377">
                  <c:v>2.7080407714843751</c:v>
                </c:pt>
                <c:pt idx="5378">
                  <c:v>2.6718615722656249</c:v>
                </c:pt>
                <c:pt idx="5379">
                  <c:v>2.648383056640625</c:v>
                </c:pt>
                <c:pt idx="5380">
                  <c:v>2.6283850097656249</c:v>
                </c:pt>
                <c:pt idx="5381">
                  <c:v>2.6016811523437502</c:v>
                </c:pt>
                <c:pt idx="5382">
                  <c:v>2.5678168945312501</c:v>
                </c:pt>
                <c:pt idx="5383">
                  <c:v>2.5124846191406252</c:v>
                </c:pt>
                <c:pt idx="5384">
                  <c:v>2.4876015625000001</c:v>
                </c:pt>
                <c:pt idx="5385">
                  <c:v>2.5027702636718749</c:v>
                </c:pt>
                <c:pt idx="5386">
                  <c:v>2.5266933593749998</c:v>
                </c:pt>
                <c:pt idx="5387">
                  <c:v>2.3266933593750001</c:v>
                </c:pt>
                <c:pt idx="5388">
                  <c:v>2.1266933593749999</c:v>
                </c:pt>
                <c:pt idx="5389">
                  <c:v>1.926693359375</c:v>
                </c:pt>
                <c:pt idx="5390">
                  <c:v>1.7766933593750001</c:v>
                </c:pt>
                <c:pt idx="5391">
                  <c:v>1.734147216796875</c:v>
                </c:pt>
                <c:pt idx="5392">
                  <c:v>1.7311080322265624</c:v>
                </c:pt>
                <c:pt idx="5393">
                  <c:v>1.7108787841796875</c:v>
                </c:pt>
                <c:pt idx="5394">
                  <c:v>1.7206474609375</c:v>
                </c:pt>
                <c:pt idx="5395">
                  <c:v>1.7327436523437501</c:v>
                </c:pt>
                <c:pt idx="5396">
                  <c:v>1.734021728515625</c:v>
                </c:pt>
                <c:pt idx="5397">
                  <c:v>1.730645263671875</c:v>
                </c:pt>
                <c:pt idx="5398">
                  <c:v>1.7335386962890624</c:v>
                </c:pt>
                <c:pt idx="5399">
                  <c:v>1.7388912353515624</c:v>
                </c:pt>
                <c:pt idx="5400">
                  <c:v>1.7386973876953125</c:v>
                </c:pt>
                <c:pt idx="5401">
                  <c:v>1.7517475585937501</c:v>
                </c:pt>
                <c:pt idx="5402">
                  <c:v>1.7761737060546876</c:v>
                </c:pt>
                <c:pt idx="5403">
                  <c:v>1.7657824707031251</c:v>
                </c:pt>
                <c:pt idx="5404">
                  <c:v>1.7766400146484376</c:v>
                </c:pt>
                <c:pt idx="5405">
                  <c:v>1.7971502685546874</c:v>
                </c:pt>
                <c:pt idx="5406">
                  <c:v>1.8120400390625</c:v>
                </c:pt>
                <c:pt idx="5407">
                  <c:v>1.8003642578125001</c:v>
                </c:pt>
                <c:pt idx="5408">
                  <c:v>1.8014638671875001</c:v>
                </c:pt>
                <c:pt idx="5409">
                  <c:v>1.7829505615234376</c:v>
                </c:pt>
                <c:pt idx="5410">
                  <c:v>1.7701414794921875</c:v>
                </c:pt>
                <c:pt idx="5411">
                  <c:v>1.7700499267578125</c:v>
                </c:pt>
                <c:pt idx="5412">
                  <c:v>1.753110595703125</c:v>
                </c:pt>
                <c:pt idx="5413">
                  <c:v>1.7418973388671875</c:v>
                </c:pt>
                <c:pt idx="5414">
                  <c:v>1.7427352294921874</c:v>
                </c:pt>
                <c:pt idx="5415">
                  <c:v>1.7317595214843751</c:v>
                </c:pt>
                <c:pt idx="5416">
                  <c:v>1.7313546142578125</c:v>
                </c:pt>
                <c:pt idx="5417">
                  <c:v>1.7384215087890624</c:v>
                </c:pt>
                <c:pt idx="5418">
                  <c:v>1.6676376953125001</c:v>
                </c:pt>
                <c:pt idx="5419">
                  <c:v>1.6767738037109374</c:v>
                </c:pt>
                <c:pt idx="5420">
                  <c:v>1.67062255859375</c:v>
                </c:pt>
                <c:pt idx="5421">
                  <c:v>1.6777698974609374</c:v>
                </c:pt>
                <c:pt idx="5422">
                  <c:v>1.6733736572265625</c:v>
                </c:pt>
                <c:pt idx="5423">
                  <c:v>1.6537646484374999</c:v>
                </c:pt>
                <c:pt idx="5424">
                  <c:v>1.6555891113281249</c:v>
                </c:pt>
                <c:pt idx="5425">
                  <c:v>1.6583039550781249</c:v>
                </c:pt>
                <c:pt idx="5426">
                  <c:v>1.6528887939453125</c:v>
                </c:pt>
                <c:pt idx="5427">
                  <c:v>1.6513884277343751</c:v>
                </c:pt>
                <c:pt idx="5428">
                  <c:v>1.6483802490234376</c:v>
                </c:pt>
                <c:pt idx="5429">
                  <c:v>1.6522863769531251</c:v>
                </c:pt>
                <c:pt idx="5430">
                  <c:v>1.639286376953125</c:v>
                </c:pt>
                <c:pt idx="5431">
                  <c:v>1.6090677490234375</c:v>
                </c:pt>
                <c:pt idx="5432">
                  <c:v>1.55520068359375</c:v>
                </c:pt>
                <c:pt idx="5433">
                  <c:v>1.5289018554687499</c:v>
                </c:pt>
                <c:pt idx="5434">
                  <c:v>1.489154052734375</c:v>
                </c:pt>
                <c:pt idx="5435">
                  <c:v>1.4778830566406249</c:v>
                </c:pt>
                <c:pt idx="5436">
                  <c:v>1.469437744140625</c:v>
                </c:pt>
                <c:pt idx="5437">
                  <c:v>1.455828857421875</c:v>
                </c:pt>
                <c:pt idx="5438">
                  <c:v>1.4362514648437501</c:v>
                </c:pt>
                <c:pt idx="5439">
                  <c:v>1.4146669921874999</c:v>
                </c:pt>
                <c:pt idx="5440">
                  <c:v>1.39642138671875</c:v>
                </c:pt>
                <c:pt idx="5441">
                  <c:v>1.394206298828125</c:v>
                </c:pt>
                <c:pt idx="5442">
                  <c:v>1.3730218505859375</c:v>
                </c:pt>
                <c:pt idx="5443">
                  <c:v>1.3587202148437501</c:v>
                </c:pt>
                <c:pt idx="5444">
                  <c:v>1.3537899169921874</c:v>
                </c:pt>
                <c:pt idx="5445">
                  <c:v>1.34759423828125</c:v>
                </c:pt>
                <c:pt idx="5446">
                  <c:v>1.3227272949218749</c:v>
                </c:pt>
                <c:pt idx="5447">
                  <c:v>1.2959342041015625</c:v>
                </c:pt>
                <c:pt idx="5448">
                  <c:v>1.2625445556640624</c:v>
                </c:pt>
                <c:pt idx="5449">
                  <c:v>1.1385961914062499</c:v>
                </c:pt>
                <c:pt idx="5450">
                  <c:v>1.0931240234374999</c:v>
                </c:pt>
                <c:pt idx="5451">
                  <c:v>1.064809326171875</c:v>
                </c:pt>
                <c:pt idx="5452">
                  <c:v>1.0503509521484375</c:v>
                </c:pt>
                <c:pt idx="5453">
                  <c:v>1.0177811279296876</c:v>
                </c:pt>
                <c:pt idx="5454">
                  <c:v>0.95631970214843753</c:v>
                </c:pt>
                <c:pt idx="5455">
                  <c:v>0.92924206542968746</c:v>
                </c:pt>
                <c:pt idx="5456">
                  <c:v>0.90604852294921878</c:v>
                </c:pt>
                <c:pt idx="5457">
                  <c:v>0.89187390136718747</c:v>
                </c:pt>
                <c:pt idx="5458">
                  <c:v>0.89100207519531249</c:v>
                </c:pt>
                <c:pt idx="5459">
                  <c:v>0.87598461914062498</c:v>
                </c:pt>
                <c:pt idx="5460">
                  <c:v>0.86497589111328121</c:v>
                </c:pt>
                <c:pt idx="5461">
                  <c:v>0.86669543457031251</c:v>
                </c:pt>
                <c:pt idx="5462">
                  <c:v>0.85379437255859369</c:v>
                </c:pt>
                <c:pt idx="5463">
                  <c:v>0.83249560546875001</c:v>
                </c:pt>
                <c:pt idx="5464">
                  <c:v>0.83371240234374999</c:v>
                </c:pt>
                <c:pt idx="5465">
                  <c:v>0.83053381347656252</c:v>
                </c:pt>
                <c:pt idx="5466">
                  <c:v>0.81904119873046877</c:v>
                </c:pt>
                <c:pt idx="5467">
                  <c:v>0.79811401367187496</c:v>
                </c:pt>
                <c:pt idx="5468">
                  <c:v>0.78795129394531249</c:v>
                </c:pt>
                <c:pt idx="5469">
                  <c:v>0.75901989746093745</c:v>
                </c:pt>
                <c:pt idx="5470">
                  <c:v>0.74837976074218748</c:v>
                </c:pt>
                <c:pt idx="5471">
                  <c:v>0.73599999999999999</c:v>
                </c:pt>
                <c:pt idx="5472">
                  <c:v>0.73599999999999999</c:v>
                </c:pt>
                <c:pt idx="5473">
                  <c:v>0.73599999999999999</c:v>
                </c:pt>
                <c:pt idx="5474">
                  <c:v>0.73599999999999999</c:v>
                </c:pt>
                <c:pt idx="5475">
                  <c:v>0.73599999999999999</c:v>
                </c:pt>
                <c:pt idx="5476">
                  <c:v>0.74201641845703126</c:v>
                </c:pt>
                <c:pt idx="5477">
                  <c:v>0.7571414184570312</c:v>
                </c:pt>
                <c:pt idx="5478">
                  <c:v>0.77138861083984378</c:v>
                </c:pt>
                <c:pt idx="5479">
                  <c:v>0.78845281982421878</c:v>
                </c:pt>
                <c:pt idx="5480">
                  <c:v>0.78454003906250003</c:v>
                </c:pt>
                <c:pt idx="5481">
                  <c:v>0.80716943359375004</c:v>
                </c:pt>
                <c:pt idx="5482">
                  <c:v>0.83212353515625004</c:v>
                </c:pt>
                <c:pt idx="5483">
                  <c:v>0.8420023193359375</c:v>
                </c:pt>
                <c:pt idx="5484">
                  <c:v>0.85853424072265627</c:v>
                </c:pt>
                <c:pt idx="5485">
                  <c:v>0.84428735351562501</c:v>
                </c:pt>
                <c:pt idx="5486">
                  <c:v>0.8391876220703125</c:v>
                </c:pt>
                <c:pt idx="5487">
                  <c:v>0.83294464111328126</c:v>
                </c:pt>
                <c:pt idx="5488">
                  <c:v>0.83402703857421878</c:v>
                </c:pt>
                <c:pt idx="5489">
                  <c:v>0.77212872314453129</c:v>
                </c:pt>
                <c:pt idx="5490">
                  <c:v>0.81594213867187504</c:v>
                </c:pt>
                <c:pt idx="5491">
                  <c:v>0.84564868164062501</c:v>
                </c:pt>
                <c:pt idx="5492">
                  <c:v>0.87108197021484379</c:v>
                </c:pt>
                <c:pt idx="5493">
                  <c:v>0.88399462890625002</c:v>
                </c:pt>
                <c:pt idx="5494">
                  <c:v>0.88732824707031255</c:v>
                </c:pt>
                <c:pt idx="5495">
                  <c:v>0.83740173339843749</c:v>
                </c:pt>
                <c:pt idx="5496">
                  <c:v>0.93754370117187502</c:v>
                </c:pt>
                <c:pt idx="5497">
                  <c:v>0.96662023925781249</c:v>
                </c:pt>
                <c:pt idx="5498">
                  <c:v>0.9658612060546875</c:v>
                </c:pt>
                <c:pt idx="5499">
                  <c:v>0.9917322387695312</c:v>
                </c:pt>
                <c:pt idx="5500">
                  <c:v>0.99986309814453123</c:v>
                </c:pt>
                <c:pt idx="5501">
                  <c:v>0.99163024902343755</c:v>
                </c:pt>
                <c:pt idx="5502">
                  <c:v>0.99213708496093755</c:v>
                </c:pt>
                <c:pt idx="5503">
                  <c:v>0.9963768920898437</c:v>
                </c:pt>
                <c:pt idx="5504">
                  <c:v>0.96795697021484373</c:v>
                </c:pt>
                <c:pt idx="5505">
                  <c:v>0.94643634033203128</c:v>
                </c:pt>
                <c:pt idx="5506">
                  <c:v>0.93947302246093745</c:v>
                </c:pt>
                <c:pt idx="5507">
                  <c:v>0.86367211914062503</c:v>
                </c:pt>
                <c:pt idx="5508">
                  <c:v>0.73599999999999999</c:v>
                </c:pt>
                <c:pt idx="5509">
                  <c:v>0.73599999999999999</c:v>
                </c:pt>
                <c:pt idx="5510">
                  <c:v>0.73599999999999999</c:v>
                </c:pt>
                <c:pt idx="5511">
                  <c:v>0.73599999999999999</c:v>
                </c:pt>
                <c:pt idx="5512">
                  <c:v>0.92065643310546874</c:v>
                </c:pt>
                <c:pt idx="5513">
                  <c:v>0.93436785888671881</c:v>
                </c:pt>
                <c:pt idx="5514">
                  <c:v>0.92938623046875002</c:v>
                </c:pt>
                <c:pt idx="5515">
                  <c:v>0.73599999999999999</c:v>
                </c:pt>
                <c:pt idx="5516">
                  <c:v>0.73800891113281253</c:v>
                </c:pt>
                <c:pt idx="5517">
                  <c:v>0.75389300537109372</c:v>
                </c:pt>
                <c:pt idx="5518">
                  <c:v>0.85522344970703124</c:v>
                </c:pt>
                <c:pt idx="5519">
                  <c:v>0.88626538085937501</c:v>
                </c:pt>
                <c:pt idx="5520">
                  <c:v>1.32069921875</c:v>
                </c:pt>
                <c:pt idx="5521">
                  <c:v>0.96472662353515626</c:v>
                </c:pt>
                <c:pt idx="5522">
                  <c:v>1.8583843994140625</c:v>
                </c:pt>
                <c:pt idx="5523">
                  <c:v>1.4670162353515626</c:v>
                </c:pt>
                <c:pt idx="5524">
                  <c:v>1.0955596923828126</c:v>
                </c:pt>
                <c:pt idx="5525">
                  <c:v>1.2745998535156251</c:v>
                </c:pt>
                <c:pt idx="5526">
                  <c:v>1.3552755126953124</c:v>
                </c:pt>
                <c:pt idx="5527">
                  <c:v>1.4600439453125</c:v>
                </c:pt>
                <c:pt idx="5528">
                  <c:v>1.4311704101562499</c:v>
                </c:pt>
                <c:pt idx="5529">
                  <c:v>1.5621875000000001</c:v>
                </c:pt>
                <c:pt idx="5530">
                  <c:v>1.4997346191406249</c:v>
                </c:pt>
                <c:pt idx="5531">
                  <c:v>1.5935720214843749</c:v>
                </c:pt>
                <c:pt idx="5532">
                  <c:v>1.4730688476562499</c:v>
                </c:pt>
                <c:pt idx="5533">
                  <c:v>2.7595573730468752</c:v>
                </c:pt>
                <c:pt idx="5534">
                  <c:v>2.39680029296875</c:v>
                </c:pt>
                <c:pt idx="5535">
                  <c:v>1.9617436523437499</c:v>
                </c:pt>
                <c:pt idx="5536">
                  <c:v>2.6409399414062502</c:v>
                </c:pt>
                <c:pt idx="5537">
                  <c:v>4.13</c:v>
                </c:pt>
                <c:pt idx="5538">
                  <c:v>3.34685205078125</c:v>
                </c:pt>
                <c:pt idx="5539">
                  <c:v>2.8791142578125002</c:v>
                </c:pt>
                <c:pt idx="5540">
                  <c:v>2.6275659179687501</c:v>
                </c:pt>
                <c:pt idx="5541">
                  <c:v>2.4336479492187499</c:v>
                </c:pt>
                <c:pt idx="5542">
                  <c:v>2.3365620117187502</c:v>
                </c:pt>
                <c:pt idx="5543">
                  <c:v>2.2538906249999999</c:v>
                </c:pt>
                <c:pt idx="5544">
                  <c:v>2.1390822753906251</c:v>
                </c:pt>
                <c:pt idx="5545">
                  <c:v>2.1042368164062499</c:v>
                </c:pt>
                <c:pt idx="5546">
                  <c:v>2.0322714843749998</c:v>
                </c:pt>
                <c:pt idx="5547">
                  <c:v>1.96737109375</c:v>
                </c:pt>
                <c:pt idx="5548">
                  <c:v>1.8932347412109376</c:v>
                </c:pt>
                <c:pt idx="5549">
                  <c:v>1.8767968749999999</c:v>
                </c:pt>
                <c:pt idx="5550">
                  <c:v>1.9242138671875</c:v>
                </c:pt>
                <c:pt idx="5551">
                  <c:v>1.8964000244140624</c:v>
                </c:pt>
                <c:pt idx="5552">
                  <c:v>1.844091064453125</c:v>
                </c:pt>
                <c:pt idx="5553">
                  <c:v>1.7881402587890625</c:v>
                </c:pt>
                <c:pt idx="5554">
                  <c:v>1.748122314453125</c:v>
                </c:pt>
                <c:pt idx="5555">
                  <c:v>1.7297357177734376</c:v>
                </c:pt>
                <c:pt idx="5556">
                  <c:v>1.6817236328125</c:v>
                </c:pt>
                <c:pt idx="5557">
                  <c:v>1.6360578613281249</c:v>
                </c:pt>
                <c:pt idx="5558">
                  <c:v>1.5976396484374999</c:v>
                </c:pt>
                <c:pt idx="5559">
                  <c:v>1.5588167724609374</c:v>
                </c:pt>
                <c:pt idx="5560">
                  <c:v>1.5166784667968749</c:v>
                </c:pt>
                <c:pt idx="5561">
                  <c:v>1.4778664550781251</c:v>
                </c:pt>
                <c:pt idx="5562">
                  <c:v>1.4423004150390626</c:v>
                </c:pt>
                <c:pt idx="5563">
                  <c:v>1.4111234130859376</c:v>
                </c:pt>
                <c:pt idx="5564">
                  <c:v>1.382760009765625</c:v>
                </c:pt>
                <c:pt idx="5565">
                  <c:v>1.3571403808593749</c:v>
                </c:pt>
                <c:pt idx="5566">
                  <c:v>1.3316545410156251</c:v>
                </c:pt>
                <c:pt idx="5567">
                  <c:v>1.3062706298828124</c:v>
                </c:pt>
                <c:pt idx="5568">
                  <c:v>1.2795484619140625</c:v>
                </c:pt>
                <c:pt idx="5569">
                  <c:v>1.2540983886718751</c:v>
                </c:pt>
                <c:pt idx="5570">
                  <c:v>1.2287138671875</c:v>
                </c:pt>
                <c:pt idx="5571">
                  <c:v>1.2535634765624999</c:v>
                </c:pt>
                <c:pt idx="5572">
                  <c:v>1.2758079833984375</c:v>
                </c:pt>
                <c:pt idx="5573">
                  <c:v>1.2929591064453125</c:v>
                </c:pt>
                <c:pt idx="5574">
                  <c:v>1.3082330322265625</c:v>
                </c:pt>
                <c:pt idx="5575">
                  <c:v>1.3218759765625001</c:v>
                </c:pt>
                <c:pt idx="5576">
                  <c:v>1.3360196533203126</c:v>
                </c:pt>
                <c:pt idx="5577">
                  <c:v>1.40019677734375</c:v>
                </c:pt>
                <c:pt idx="5578">
                  <c:v>1.444541748046875</c:v>
                </c:pt>
                <c:pt idx="5579">
                  <c:v>1.4622047119140624</c:v>
                </c:pt>
                <c:pt idx="5580">
                  <c:v>1.4739060058593749</c:v>
                </c:pt>
                <c:pt idx="5581">
                  <c:v>1.4798277587890625</c:v>
                </c:pt>
                <c:pt idx="5582">
                  <c:v>1.4822045898437499</c:v>
                </c:pt>
                <c:pt idx="5583">
                  <c:v>1.4803245849609374</c:v>
                </c:pt>
                <c:pt idx="5584">
                  <c:v>1.4793397216796875</c:v>
                </c:pt>
                <c:pt idx="5585">
                  <c:v>1.4755883789062501</c:v>
                </c:pt>
                <c:pt idx="5586">
                  <c:v>1.4713724365234375</c:v>
                </c:pt>
                <c:pt idx="5587">
                  <c:v>1.4671370849609375</c:v>
                </c:pt>
                <c:pt idx="5588">
                  <c:v>1.4647298583984374</c:v>
                </c:pt>
                <c:pt idx="5589">
                  <c:v>1.46155859375</c:v>
                </c:pt>
                <c:pt idx="5590">
                  <c:v>1.45762841796875</c:v>
                </c:pt>
                <c:pt idx="5591">
                  <c:v>1.45489501953125</c:v>
                </c:pt>
                <c:pt idx="5592">
                  <c:v>1.4503463134765624</c:v>
                </c:pt>
                <c:pt idx="5593">
                  <c:v>1.4441196289062499</c:v>
                </c:pt>
                <c:pt idx="5594">
                  <c:v>1.43905419921875</c:v>
                </c:pt>
                <c:pt idx="5595">
                  <c:v>1.432634765625</c:v>
                </c:pt>
                <c:pt idx="5596">
                  <c:v>1.4350078125000001</c:v>
                </c:pt>
                <c:pt idx="5597">
                  <c:v>1.4288774414062499</c:v>
                </c:pt>
                <c:pt idx="5598">
                  <c:v>1.4276851806640625</c:v>
                </c:pt>
                <c:pt idx="5599">
                  <c:v>1.4235366210937499</c:v>
                </c:pt>
                <c:pt idx="5600">
                  <c:v>1.4166011962890626</c:v>
                </c:pt>
                <c:pt idx="5601">
                  <c:v>1.4093902587890625</c:v>
                </c:pt>
                <c:pt idx="5602">
                  <c:v>1.33058154296875</c:v>
                </c:pt>
                <c:pt idx="5603">
                  <c:v>1.2561889648437501</c:v>
                </c:pt>
                <c:pt idx="5604">
                  <c:v>1.18018212890625</c:v>
                </c:pt>
                <c:pt idx="5605">
                  <c:v>1.10499267578125</c:v>
                </c:pt>
                <c:pt idx="5606">
                  <c:v>1.0462666015625</c:v>
                </c:pt>
                <c:pt idx="5607">
                  <c:v>0.98766662597656252</c:v>
                </c:pt>
                <c:pt idx="5608">
                  <c:v>0.952606201171875</c:v>
                </c:pt>
                <c:pt idx="5609">
                  <c:v>4.13</c:v>
                </c:pt>
                <c:pt idx="5610">
                  <c:v>2.2175368652343752</c:v>
                </c:pt>
                <c:pt idx="5611">
                  <c:v>1.5685811767578124</c:v>
                </c:pt>
                <c:pt idx="5612">
                  <c:v>1.3654822998046876</c:v>
                </c:pt>
                <c:pt idx="5613">
                  <c:v>1.305484130859375</c:v>
                </c:pt>
                <c:pt idx="5614">
                  <c:v>1.2654112548828125</c:v>
                </c:pt>
                <c:pt idx="5615">
                  <c:v>1.2281804199218751</c:v>
                </c:pt>
                <c:pt idx="5616">
                  <c:v>1.19723291015625</c:v>
                </c:pt>
                <c:pt idx="5617">
                  <c:v>1.1708894042968749</c:v>
                </c:pt>
                <c:pt idx="5618">
                  <c:v>1.1469423828125</c:v>
                </c:pt>
                <c:pt idx="5619">
                  <c:v>1.1209569091796876</c:v>
                </c:pt>
                <c:pt idx="5620">
                  <c:v>1.1001069335937499</c:v>
                </c:pt>
                <c:pt idx="5621">
                  <c:v>1.0832041015625</c:v>
                </c:pt>
                <c:pt idx="5622">
                  <c:v>1.0560253906249999</c:v>
                </c:pt>
                <c:pt idx="5623">
                  <c:v>1.0247694091796875</c:v>
                </c:pt>
                <c:pt idx="5624">
                  <c:v>0.99203149414062497</c:v>
                </c:pt>
                <c:pt idx="5625">
                  <c:v>0.95883264160156245</c:v>
                </c:pt>
                <c:pt idx="5626">
                  <c:v>0.92613134765625005</c:v>
                </c:pt>
                <c:pt idx="5627">
                  <c:v>0.89380407714843746</c:v>
                </c:pt>
                <c:pt idx="5628">
                  <c:v>0.86191003417968748</c:v>
                </c:pt>
                <c:pt idx="5629">
                  <c:v>0.82934155273437504</c:v>
                </c:pt>
                <c:pt idx="5630">
                  <c:v>0.97899999999999998</c:v>
                </c:pt>
                <c:pt idx="5631">
                  <c:v>0.97899999999999998</c:v>
                </c:pt>
                <c:pt idx="5632">
                  <c:v>0.97899999999999998</c:v>
                </c:pt>
                <c:pt idx="5633">
                  <c:v>0.97899999999999998</c:v>
                </c:pt>
                <c:pt idx="5634">
                  <c:v>0.97899999999999998</c:v>
                </c:pt>
                <c:pt idx="5635">
                  <c:v>0.97899999999999998</c:v>
                </c:pt>
                <c:pt idx="5636">
                  <c:v>0.97899999999999998</c:v>
                </c:pt>
                <c:pt idx="5637">
                  <c:v>0.97899999999999998</c:v>
                </c:pt>
                <c:pt idx="5638">
                  <c:v>0.97899999999999998</c:v>
                </c:pt>
                <c:pt idx="5639">
                  <c:v>0.97899999999999998</c:v>
                </c:pt>
                <c:pt idx="5640">
                  <c:v>0.97899999999999998</c:v>
                </c:pt>
                <c:pt idx="5641">
                  <c:v>0.97899999999999998</c:v>
                </c:pt>
                <c:pt idx="5642">
                  <c:v>0.97899999999999998</c:v>
                </c:pt>
                <c:pt idx="5643">
                  <c:v>0.97899999999999998</c:v>
                </c:pt>
                <c:pt idx="5644">
                  <c:v>0.97899999999999998</c:v>
                </c:pt>
                <c:pt idx="5645">
                  <c:v>0.97899999999999998</c:v>
                </c:pt>
                <c:pt idx="5646">
                  <c:v>0.97899999999999998</c:v>
                </c:pt>
                <c:pt idx="5647">
                  <c:v>0.97899999999999998</c:v>
                </c:pt>
                <c:pt idx="5648">
                  <c:v>0.97899999999999998</c:v>
                </c:pt>
                <c:pt idx="5649">
                  <c:v>0.97899999999999998</c:v>
                </c:pt>
                <c:pt idx="5650">
                  <c:v>0.97899999999999998</c:v>
                </c:pt>
                <c:pt idx="5651">
                  <c:v>0.97899999999999998</c:v>
                </c:pt>
                <c:pt idx="5652">
                  <c:v>0.97899999999999998</c:v>
                </c:pt>
                <c:pt idx="5653">
                  <c:v>0.97899999999999998</c:v>
                </c:pt>
                <c:pt idx="5654">
                  <c:v>0.97899999999999998</c:v>
                </c:pt>
                <c:pt idx="5655">
                  <c:v>0.9915288696289063</c:v>
                </c:pt>
                <c:pt idx="5656">
                  <c:v>1.2402012939453124</c:v>
                </c:pt>
                <c:pt idx="5657">
                  <c:v>1.1481838378906251</c:v>
                </c:pt>
                <c:pt idx="5658">
                  <c:v>0.97899999999999998</c:v>
                </c:pt>
                <c:pt idx="5659">
                  <c:v>0.97899999999999998</c:v>
                </c:pt>
                <c:pt idx="5660">
                  <c:v>1.0841153564453125</c:v>
                </c:pt>
                <c:pt idx="5661">
                  <c:v>1.3701202392578125</c:v>
                </c:pt>
                <c:pt idx="5662">
                  <c:v>1.61964306640625</c:v>
                </c:pt>
                <c:pt idx="5663">
                  <c:v>1.6754656982421876</c:v>
                </c:pt>
                <c:pt idx="5664">
                  <c:v>1.5861547851562501</c:v>
                </c:pt>
                <c:pt idx="5665">
                  <c:v>1.535172607421875</c:v>
                </c:pt>
                <c:pt idx="5666">
                  <c:v>1.4485211181640625</c:v>
                </c:pt>
                <c:pt idx="5667">
                  <c:v>1.3394229736328125</c:v>
                </c:pt>
                <c:pt idx="5668">
                  <c:v>1.23532421875</c:v>
                </c:pt>
                <c:pt idx="5669">
                  <c:v>1.1661219482421874</c:v>
                </c:pt>
                <c:pt idx="5670">
                  <c:v>1.1203682861328126</c:v>
                </c:pt>
                <c:pt idx="5671">
                  <c:v>1.2441343994140626</c:v>
                </c:pt>
                <c:pt idx="5672">
                  <c:v>1.3406605224609376</c:v>
                </c:pt>
                <c:pt idx="5673">
                  <c:v>1.4814221191406249</c:v>
                </c:pt>
                <c:pt idx="5674">
                  <c:v>1.7072941894531251</c:v>
                </c:pt>
                <c:pt idx="5675">
                  <c:v>1.919005126953125</c:v>
                </c:pt>
                <c:pt idx="5676">
                  <c:v>2.1253271484375</c:v>
                </c:pt>
                <c:pt idx="5677">
                  <c:v>2.161108642578125</c:v>
                </c:pt>
                <c:pt idx="5678">
                  <c:v>2.1531398925781251</c:v>
                </c:pt>
                <c:pt idx="5679">
                  <c:v>2.1556992187500001</c:v>
                </c:pt>
                <c:pt idx="5680">
                  <c:v>2.0931228027343751</c:v>
                </c:pt>
                <c:pt idx="5681">
                  <c:v>2.0044173583984377</c:v>
                </c:pt>
                <c:pt idx="5682">
                  <c:v>1.9571668701171876</c:v>
                </c:pt>
                <c:pt idx="5683">
                  <c:v>1.8936933593750001</c:v>
                </c:pt>
                <c:pt idx="5684">
                  <c:v>1.8259498291015626</c:v>
                </c:pt>
                <c:pt idx="5685">
                  <c:v>1.7589299316406251</c:v>
                </c:pt>
                <c:pt idx="5686">
                  <c:v>1.6775781249999999</c:v>
                </c:pt>
                <c:pt idx="5687">
                  <c:v>1.6253732910156251</c:v>
                </c:pt>
                <c:pt idx="5688">
                  <c:v>1.605997314453125</c:v>
                </c:pt>
                <c:pt idx="5689">
                  <c:v>1.610664306640625</c:v>
                </c:pt>
                <c:pt idx="5690">
                  <c:v>1.6134313964843749</c:v>
                </c:pt>
                <c:pt idx="5691">
                  <c:v>1.946452392578125</c:v>
                </c:pt>
                <c:pt idx="5692">
                  <c:v>2.0508847656250002</c:v>
                </c:pt>
                <c:pt idx="5693">
                  <c:v>2.0852734375000002</c:v>
                </c:pt>
                <c:pt idx="5694">
                  <c:v>2.1038784179687502</c:v>
                </c:pt>
                <c:pt idx="5695">
                  <c:v>2.10891748046875</c:v>
                </c:pt>
                <c:pt idx="5696">
                  <c:v>2.1352480468750001</c:v>
                </c:pt>
                <c:pt idx="5697">
                  <c:v>2.16431103515625</c:v>
                </c:pt>
                <c:pt idx="5698">
                  <c:v>2.1743740234375002</c:v>
                </c:pt>
                <c:pt idx="5699">
                  <c:v>2.1736127929687501</c:v>
                </c:pt>
                <c:pt idx="5700">
                  <c:v>2.1478081054687501</c:v>
                </c:pt>
                <c:pt idx="5701">
                  <c:v>2.1289096679687498</c:v>
                </c:pt>
                <c:pt idx="5702">
                  <c:v>2.1092082519531248</c:v>
                </c:pt>
                <c:pt idx="5703">
                  <c:v>2.09773046875</c:v>
                </c:pt>
                <c:pt idx="5704">
                  <c:v>2.0683818359375001</c:v>
                </c:pt>
                <c:pt idx="5705">
                  <c:v>2.04403662109375</c:v>
                </c:pt>
                <c:pt idx="5706">
                  <c:v>2.0146898193359375</c:v>
                </c:pt>
                <c:pt idx="5707">
                  <c:v>1.990423095703125</c:v>
                </c:pt>
                <c:pt idx="5708">
                  <c:v>1.9489848632812501</c:v>
                </c:pt>
                <c:pt idx="5709">
                  <c:v>1.9300463867187501</c:v>
                </c:pt>
                <c:pt idx="5710">
                  <c:v>1.9109827880859376</c:v>
                </c:pt>
                <c:pt idx="5711">
                  <c:v>1.8885618896484375</c:v>
                </c:pt>
                <c:pt idx="5712">
                  <c:v>1.8420678710937499</c:v>
                </c:pt>
                <c:pt idx="5713">
                  <c:v>1.7824318847656251</c:v>
                </c:pt>
                <c:pt idx="5714">
                  <c:v>1.7762132568359374</c:v>
                </c:pt>
                <c:pt idx="5715">
                  <c:v>1.7628887939453124</c:v>
                </c:pt>
                <c:pt idx="5716">
                  <c:v>1.7461256103515626</c:v>
                </c:pt>
                <c:pt idx="5717">
                  <c:v>1.7466614990234375</c:v>
                </c:pt>
                <c:pt idx="5718">
                  <c:v>1.7348299560546876</c:v>
                </c:pt>
                <c:pt idx="5719">
                  <c:v>1.7519403076171876</c:v>
                </c:pt>
                <c:pt idx="5720">
                  <c:v>1.7584670410156249</c:v>
                </c:pt>
                <c:pt idx="5721">
                  <c:v>1.7929296875</c:v>
                </c:pt>
                <c:pt idx="5722">
                  <c:v>1.6429296874999999</c:v>
                </c:pt>
                <c:pt idx="5723">
                  <c:v>1.678466552734375</c:v>
                </c:pt>
                <c:pt idx="5724">
                  <c:v>1.7098883056640626</c:v>
                </c:pt>
                <c:pt idx="5725">
                  <c:v>1.6878505859374999</c:v>
                </c:pt>
                <c:pt idx="5726">
                  <c:v>1.6854353027343749</c:v>
                </c:pt>
                <c:pt idx="5727">
                  <c:v>1.690578125</c:v>
                </c:pt>
                <c:pt idx="5728">
                  <c:v>1.6873697509765626</c:v>
                </c:pt>
                <c:pt idx="5729">
                  <c:v>1.6669384765624999</c:v>
                </c:pt>
                <c:pt idx="5730">
                  <c:v>1.6611047363281251</c:v>
                </c:pt>
                <c:pt idx="5731">
                  <c:v>1.6395928955078125</c:v>
                </c:pt>
                <c:pt idx="5732">
                  <c:v>1.6242482910156251</c:v>
                </c:pt>
                <c:pt idx="5733">
                  <c:v>1.6230283203125</c:v>
                </c:pt>
                <c:pt idx="5734">
                  <c:v>1.632214111328125</c:v>
                </c:pt>
                <c:pt idx="5735">
                  <c:v>1.6532302246093751</c:v>
                </c:pt>
                <c:pt idx="5736">
                  <c:v>1.6697968750000001</c:v>
                </c:pt>
                <c:pt idx="5737">
                  <c:v>1.5197968749999999</c:v>
                </c:pt>
                <c:pt idx="5738">
                  <c:v>1.4097492675781249</c:v>
                </c:pt>
                <c:pt idx="5739">
                  <c:v>1.3953214111328125</c:v>
                </c:pt>
                <c:pt idx="5740">
                  <c:v>1.4079652099609374</c:v>
                </c:pt>
                <c:pt idx="5741">
                  <c:v>1.4227812500000001</c:v>
                </c:pt>
                <c:pt idx="5742">
                  <c:v>1.4445273437499999</c:v>
                </c:pt>
                <c:pt idx="5743">
                  <c:v>1.4565546874999999</c:v>
                </c:pt>
                <c:pt idx="5744">
                  <c:v>1.4557260742187501</c:v>
                </c:pt>
                <c:pt idx="5745">
                  <c:v>1.4587113037109376</c:v>
                </c:pt>
                <c:pt idx="5746">
                  <c:v>1.470490478515625</c:v>
                </c:pt>
                <c:pt idx="5747">
                  <c:v>1.4778730468750001</c:v>
                </c:pt>
                <c:pt idx="5748">
                  <c:v>1.4818089599609374</c:v>
                </c:pt>
                <c:pt idx="5749">
                  <c:v>1.4859769287109375</c:v>
                </c:pt>
                <c:pt idx="5750">
                  <c:v>1.4877265625</c:v>
                </c:pt>
                <c:pt idx="5751">
                  <c:v>1.5007580566406249</c:v>
                </c:pt>
                <c:pt idx="5752">
                  <c:v>1.5150667724609375</c:v>
                </c:pt>
                <c:pt idx="5753">
                  <c:v>1.5061395263671875</c:v>
                </c:pt>
                <c:pt idx="5754">
                  <c:v>1.5069399414062501</c:v>
                </c:pt>
                <c:pt idx="5755">
                  <c:v>1.5231866455078125</c:v>
                </c:pt>
                <c:pt idx="5756">
                  <c:v>1.5225041503906249</c:v>
                </c:pt>
                <c:pt idx="5757">
                  <c:v>1.50446875</c:v>
                </c:pt>
                <c:pt idx="5758">
                  <c:v>1.503772216796875</c:v>
                </c:pt>
                <c:pt idx="5759">
                  <c:v>1.5158248291015626</c:v>
                </c:pt>
                <c:pt idx="5760">
                  <c:v>1.5272625732421874</c:v>
                </c:pt>
                <c:pt idx="5761">
                  <c:v>1.5160220947265626</c:v>
                </c:pt>
                <c:pt idx="5762">
                  <c:v>1.5193480224609375</c:v>
                </c:pt>
                <c:pt idx="5763">
                  <c:v>1.510368408203125</c:v>
                </c:pt>
                <c:pt idx="5764">
                  <c:v>1.4986590576171874</c:v>
                </c:pt>
                <c:pt idx="5765">
                  <c:v>1.4795792236328125</c:v>
                </c:pt>
                <c:pt idx="5766">
                  <c:v>1.471214111328125</c:v>
                </c:pt>
                <c:pt idx="5767">
                  <c:v>1.4755184326171875</c:v>
                </c:pt>
                <c:pt idx="5768">
                  <c:v>1.482170166015625</c:v>
                </c:pt>
                <c:pt idx="5769">
                  <c:v>1.4817523193359374</c:v>
                </c:pt>
                <c:pt idx="5770">
                  <c:v>1.474518798828125</c:v>
                </c:pt>
                <c:pt idx="5771">
                  <c:v>1.47994677734375</c:v>
                </c:pt>
                <c:pt idx="5772">
                  <c:v>1.4718099365234374</c:v>
                </c:pt>
                <c:pt idx="5773">
                  <c:v>1.4814384765624999</c:v>
                </c:pt>
                <c:pt idx="5774">
                  <c:v>1.486976806640625</c:v>
                </c:pt>
                <c:pt idx="5775">
                  <c:v>1.4759758300781249</c:v>
                </c:pt>
                <c:pt idx="5776">
                  <c:v>1.4804473876953126</c:v>
                </c:pt>
                <c:pt idx="5777">
                  <c:v>1.4826612548828124</c:v>
                </c:pt>
                <c:pt idx="5778">
                  <c:v>1.4928322753906249</c:v>
                </c:pt>
                <c:pt idx="5779">
                  <c:v>1.493210693359375</c:v>
                </c:pt>
                <c:pt idx="5780">
                  <c:v>1.4779844970703124</c:v>
                </c:pt>
                <c:pt idx="5781">
                  <c:v>1.4642049560546875</c:v>
                </c:pt>
                <c:pt idx="5782">
                  <c:v>1.45368505859375</c:v>
                </c:pt>
                <c:pt idx="5783">
                  <c:v>1.4515938720703125</c:v>
                </c:pt>
                <c:pt idx="5784">
                  <c:v>1.4478951416015624</c:v>
                </c:pt>
                <c:pt idx="5785">
                  <c:v>1.4173065185546876</c:v>
                </c:pt>
                <c:pt idx="5786">
                  <c:v>1.4005283203125001</c:v>
                </c:pt>
                <c:pt idx="5787">
                  <c:v>1.3857420654296875</c:v>
                </c:pt>
                <c:pt idx="5788">
                  <c:v>1.3736484375</c:v>
                </c:pt>
                <c:pt idx="5789">
                  <c:v>1.3413624267578126</c:v>
                </c:pt>
                <c:pt idx="5790">
                  <c:v>1.3161187744140626</c:v>
                </c:pt>
                <c:pt idx="5791">
                  <c:v>1.2945386962890626</c:v>
                </c:pt>
                <c:pt idx="5792">
                  <c:v>1.27732080078125</c:v>
                </c:pt>
                <c:pt idx="5793">
                  <c:v>1.25428759765625</c:v>
                </c:pt>
                <c:pt idx="5794">
                  <c:v>1.242342041015625</c:v>
                </c:pt>
                <c:pt idx="5795">
                  <c:v>1.2481174316406249</c:v>
                </c:pt>
                <c:pt idx="5796">
                  <c:v>1.2457475585937501</c:v>
                </c:pt>
                <c:pt idx="5797">
                  <c:v>1.2309707031249999</c:v>
                </c:pt>
                <c:pt idx="5798">
                  <c:v>1.216583251953125</c:v>
                </c:pt>
                <c:pt idx="5799">
                  <c:v>1.2088684082031249</c:v>
                </c:pt>
                <c:pt idx="5800">
                  <c:v>1.1955491943359375</c:v>
                </c:pt>
                <c:pt idx="5801">
                  <c:v>1.176133056640625</c:v>
                </c:pt>
                <c:pt idx="5802">
                  <c:v>1.1707792968749999</c:v>
                </c:pt>
                <c:pt idx="5803">
                  <c:v>1.1671232910156251</c:v>
                </c:pt>
                <c:pt idx="5804">
                  <c:v>1.1536699218749999</c:v>
                </c:pt>
                <c:pt idx="5805">
                  <c:v>1.110976318359375</c:v>
                </c:pt>
                <c:pt idx="5806">
                  <c:v>1.0874337158203125</c:v>
                </c:pt>
                <c:pt idx="5807">
                  <c:v>1.0663360595703124</c:v>
                </c:pt>
                <c:pt idx="5808">
                  <c:v>1.056357421875</c:v>
                </c:pt>
                <c:pt idx="5809">
                  <c:v>1.039327392578125</c:v>
                </c:pt>
                <c:pt idx="5810">
                  <c:v>1.0101344604492188</c:v>
                </c:pt>
                <c:pt idx="5811">
                  <c:v>0.97599060058593745</c:v>
                </c:pt>
                <c:pt idx="5812">
                  <c:v>0.95932800292968745</c:v>
                </c:pt>
                <c:pt idx="5813">
                  <c:v>0.93719348144531245</c:v>
                </c:pt>
                <c:pt idx="5814">
                  <c:v>0.95163201904296879</c:v>
                </c:pt>
                <c:pt idx="5815">
                  <c:v>0.94240911865234378</c:v>
                </c:pt>
                <c:pt idx="5816">
                  <c:v>0.93576074218750005</c:v>
                </c:pt>
                <c:pt idx="5817">
                  <c:v>0.92952575683593752</c:v>
                </c:pt>
                <c:pt idx="5818">
                  <c:v>0.90995532226562503</c:v>
                </c:pt>
                <c:pt idx="5819">
                  <c:v>0.88207214355468755</c:v>
                </c:pt>
                <c:pt idx="5820">
                  <c:v>0.85163842773437504</c:v>
                </c:pt>
                <c:pt idx="5821">
                  <c:v>0.81189709472656246</c:v>
                </c:pt>
                <c:pt idx="5822">
                  <c:v>0.75391174316406251</c:v>
                </c:pt>
                <c:pt idx="5823">
                  <c:v>0.73825537109374995</c:v>
                </c:pt>
                <c:pt idx="5824">
                  <c:v>0.74271533203124995</c:v>
                </c:pt>
                <c:pt idx="5825">
                  <c:v>0.7356417846679687</c:v>
                </c:pt>
                <c:pt idx="5826">
                  <c:v>0.73206420898437496</c:v>
                </c:pt>
                <c:pt idx="5827">
                  <c:v>0.73976153564453129</c:v>
                </c:pt>
                <c:pt idx="5828">
                  <c:v>0.74745068359375</c:v>
                </c:pt>
                <c:pt idx="5829">
                  <c:v>0.75932250976562499</c:v>
                </c:pt>
                <c:pt idx="5830">
                  <c:v>0.76171203613281246</c:v>
                </c:pt>
                <c:pt idx="5831">
                  <c:v>0.76387573242187501</c:v>
                </c:pt>
                <c:pt idx="5832">
                  <c:v>0.76428924560546874</c:v>
                </c:pt>
                <c:pt idx="5833">
                  <c:v>0.76355017089843746</c:v>
                </c:pt>
                <c:pt idx="5834">
                  <c:v>0.75805920410156247</c:v>
                </c:pt>
                <c:pt idx="5835">
                  <c:v>0.75110040283203128</c:v>
                </c:pt>
                <c:pt idx="5836">
                  <c:v>0.73571496582031248</c:v>
                </c:pt>
                <c:pt idx="5837">
                  <c:v>0.73</c:v>
                </c:pt>
                <c:pt idx="5838">
                  <c:v>0.73</c:v>
                </c:pt>
                <c:pt idx="5839">
                  <c:v>0.74413513183593749</c:v>
                </c:pt>
                <c:pt idx="5840">
                  <c:v>0.80678765869140623</c:v>
                </c:pt>
                <c:pt idx="5841">
                  <c:v>0.83078039550781246</c:v>
                </c:pt>
                <c:pt idx="5842">
                  <c:v>0.8315503540039062</c:v>
                </c:pt>
                <c:pt idx="5843">
                  <c:v>0.82947686767578122</c:v>
                </c:pt>
                <c:pt idx="5844">
                  <c:v>0.83254858398437503</c:v>
                </c:pt>
                <c:pt idx="5845">
                  <c:v>0.84122985839843745</c:v>
                </c:pt>
                <c:pt idx="5846">
                  <c:v>0.81301635742187495</c:v>
                </c:pt>
                <c:pt idx="5847">
                  <c:v>0.78651013183593754</c:v>
                </c:pt>
                <c:pt idx="5848">
                  <c:v>0.78808795166015622</c:v>
                </c:pt>
                <c:pt idx="5849">
                  <c:v>0.79058990478515623</c:v>
                </c:pt>
                <c:pt idx="5850">
                  <c:v>0.79989929199218746</c:v>
                </c:pt>
                <c:pt idx="5851">
                  <c:v>0.82884173583984377</c:v>
                </c:pt>
                <c:pt idx="5852">
                  <c:v>0.86827410888671874</c:v>
                </c:pt>
                <c:pt idx="5853">
                  <c:v>0.8788356323242188</c:v>
                </c:pt>
                <c:pt idx="5854">
                  <c:v>0.88546374511718751</c:v>
                </c:pt>
                <c:pt idx="5855">
                  <c:v>0.89222875976562499</c:v>
                </c:pt>
                <c:pt idx="5856">
                  <c:v>0.92358581542968754</c:v>
                </c:pt>
                <c:pt idx="5857">
                  <c:v>0.94006530761718754</c:v>
                </c:pt>
                <c:pt idx="5858">
                  <c:v>0.94806445312499998</c:v>
                </c:pt>
                <c:pt idx="5859">
                  <c:v>0.95935668945312502</c:v>
                </c:pt>
                <c:pt idx="5860">
                  <c:v>0.97702337646484372</c:v>
                </c:pt>
                <c:pt idx="5861">
                  <c:v>0.97126733398437504</c:v>
                </c:pt>
                <c:pt idx="5862">
                  <c:v>0.9777679443359375</c:v>
                </c:pt>
                <c:pt idx="5863">
                  <c:v>0.98180297851562504</c:v>
                </c:pt>
                <c:pt idx="5864">
                  <c:v>0.73</c:v>
                </c:pt>
                <c:pt idx="5865">
                  <c:v>0.73</c:v>
                </c:pt>
                <c:pt idx="5866">
                  <c:v>0.73</c:v>
                </c:pt>
                <c:pt idx="5867">
                  <c:v>0.73</c:v>
                </c:pt>
                <c:pt idx="5868">
                  <c:v>0.94230206298828123</c:v>
                </c:pt>
                <c:pt idx="5869">
                  <c:v>0.93754534912109377</c:v>
                </c:pt>
                <c:pt idx="5870">
                  <c:v>0.92103918457031253</c:v>
                </c:pt>
                <c:pt idx="5871">
                  <c:v>0.73</c:v>
                </c:pt>
                <c:pt idx="5872">
                  <c:v>0.73</c:v>
                </c:pt>
                <c:pt idx="5873">
                  <c:v>0.87943078613281245</c:v>
                </c:pt>
                <c:pt idx="5874">
                  <c:v>0.88466674804687495</c:v>
                </c:pt>
                <c:pt idx="5875">
                  <c:v>0.89367205810546879</c:v>
                </c:pt>
                <c:pt idx="5876">
                  <c:v>0.9047088623046875</c:v>
                </c:pt>
                <c:pt idx="5877">
                  <c:v>0.9145407104492187</c:v>
                </c:pt>
                <c:pt idx="5878">
                  <c:v>0.90939227294921876</c:v>
                </c:pt>
                <c:pt idx="5879">
                  <c:v>0.90755462646484375</c:v>
                </c:pt>
                <c:pt idx="5880">
                  <c:v>0.89610473632812504</c:v>
                </c:pt>
                <c:pt idx="5881">
                  <c:v>0.89584002685546871</c:v>
                </c:pt>
                <c:pt idx="5882">
                  <c:v>0.90181317138671879</c:v>
                </c:pt>
                <c:pt idx="5883">
                  <c:v>0.9099641723632812</c:v>
                </c:pt>
                <c:pt idx="5884">
                  <c:v>0.88603173828125004</c:v>
                </c:pt>
                <c:pt idx="5885">
                  <c:v>0.87567120361328121</c:v>
                </c:pt>
                <c:pt idx="5886">
                  <c:v>0.87658514404296872</c:v>
                </c:pt>
                <c:pt idx="5887">
                  <c:v>0.88547174072265622</c:v>
                </c:pt>
                <c:pt idx="5888">
                  <c:v>0.88335791015624998</c:v>
                </c:pt>
                <c:pt idx="5889">
                  <c:v>0.87750305175781251</c:v>
                </c:pt>
                <c:pt idx="5890">
                  <c:v>0.87869555664062504</c:v>
                </c:pt>
                <c:pt idx="5891">
                  <c:v>0.89360388183593753</c:v>
                </c:pt>
                <c:pt idx="5892">
                  <c:v>0.89906494140625004</c:v>
                </c:pt>
                <c:pt idx="5893">
                  <c:v>0.88424475097656252</c:v>
                </c:pt>
                <c:pt idx="5894">
                  <c:v>0.86850384521484369</c:v>
                </c:pt>
                <c:pt idx="5895">
                  <c:v>0.85557116699218749</c:v>
                </c:pt>
                <c:pt idx="5896">
                  <c:v>0.85249822998046876</c:v>
                </c:pt>
                <c:pt idx="5897">
                  <c:v>0.85298596191406251</c:v>
                </c:pt>
                <c:pt idx="5898">
                  <c:v>0.73858227539062504</c:v>
                </c:pt>
                <c:pt idx="5899">
                  <c:v>0.75911676025390629</c:v>
                </c:pt>
                <c:pt idx="5900">
                  <c:v>0.82432244873046878</c:v>
                </c:pt>
                <c:pt idx="5901">
                  <c:v>0.82804443359375002</c:v>
                </c:pt>
                <c:pt idx="5902">
                  <c:v>0.73</c:v>
                </c:pt>
                <c:pt idx="5903">
                  <c:v>1.478807861328125</c:v>
                </c:pt>
                <c:pt idx="5904">
                  <c:v>1.0351655273437499</c:v>
                </c:pt>
                <c:pt idx="5905">
                  <c:v>0.79023858642578126</c:v>
                </c:pt>
                <c:pt idx="5906">
                  <c:v>1.6045023193359376</c:v>
                </c:pt>
                <c:pt idx="5907">
                  <c:v>2.1536242675781252</c:v>
                </c:pt>
                <c:pt idx="5908">
                  <c:v>0.94517352294921875</c:v>
                </c:pt>
                <c:pt idx="5909">
                  <c:v>0.73</c:v>
                </c:pt>
                <c:pt idx="5910">
                  <c:v>0.73</c:v>
                </c:pt>
                <c:pt idx="5911">
                  <c:v>0.73</c:v>
                </c:pt>
                <c:pt idx="5912">
                  <c:v>0.73</c:v>
                </c:pt>
                <c:pt idx="5913">
                  <c:v>0.73</c:v>
                </c:pt>
                <c:pt idx="5914">
                  <c:v>0.73</c:v>
                </c:pt>
                <c:pt idx="5915">
                  <c:v>0.73</c:v>
                </c:pt>
                <c:pt idx="5916">
                  <c:v>0.73</c:v>
                </c:pt>
                <c:pt idx="5917">
                  <c:v>0.73</c:v>
                </c:pt>
                <c:pt idx="5918">
                  <c:v>0.73</c:v>
                </c:pt>
                <c:pt idx="5919">
                  <c:v>0.73</c:v>
                </c:pt>
                <c:pt idx="5920">
                  <c:v>0.73</c:v>
                </c:pt>
                <c:pt idx="5921">
                  <c:v>0.73</c:v>
                </c:pt>
                <c:pt idx="5922">
                  <c:v>0.73</c:v>
                </c:pt>
                <c:pt idx="5923">
                  <c:v>0.73</c:v>
                </c:pt>
                <c:pt idx="5924">
                  <c:v>0.73</c:v>
                </c:pt>
                <c:pt idx="5925">
                  <c:v>0.73</c:v>
                </c:pt>
                <c:pt idx="5926">
                  <c:v>0.73</c:v>
                </c:pt>
                <c:pt idx="5927">
                  <c:v>0.73</c:v>
                </c:pt>
                <c:pt idx="5928">
                  <c:v>0.73</c:v>
                </c:pt>
                <c:pt idx="5929">
                  <c:v>0.73</c:v>
                </c:pt>
                <c:pt idx="5930">
                  <c:v>0.73</c:v>
                </c:pt>
                <c:pt idx="5931">
                  <c:v>0.73</c:v>
                </c:pt>
                <c:pt idx="5932">
                  <c:v>0.73</c:v>
                </c:pt>
                <c:pt idx="5933">
                  <c:v>0.73</c:v>
                </c:pt>
                <c:pt idx="5934">
                  <c:v>0.91712121582031247</c:v>
                </c:pt>
                <c:pt idx="5935">
                  <c:v>0.73</c:v>
                </c:pt>
                <c:pt idx="5936">
                  <c:v>0.73</c:v>
                </c:pt>
                <c:pt idx="5937">
                  <c:v>0.73</c:v>
                </c:pt>
                <c:pt idx="5938">
                  <c:v>0.73</c:v>
                </c:pt>
                <c:pt idx="5939">
                  <c:v>0.73</c:v>
                </c:pt>
                <c:pt idx="5940">
                  <c:v>2.5936877441406252</c:v>
                </c:pt>
                <c:pt idx="5941">
                  <c:v>2.0871921386718748</c:v>
                </c:pt>
                <c:pt idx="5942">
                  <c:v>1.70404833984375</c:v>
                </c:pt>
                <c:pt idx="5943">
                  <c:v>1.5547949218749999</c:v>
                </c:pt>
                <c:pt idx="5944">
                  <c:v>1.5623029785156251</c:v>
                </c:pt>
                <c:pt idx="5945">
                  <c:v>1.58794384765625</c:v>
                </c:pt>
                <c:pt idx="5946">
                  <c:v>1.604444091796875</c:v>
                </c:pt>
                <c:pt idx="5947">
                  <c:v>1.6107789306640625</c:v>
                </c:pt>
                <c:pt idx="5948">
                  <c:v>1.6123531494140626</c:v>
                </c:pt>
                <c:pt idx="5949">
                  <c:v>1.6457750244140625</c:v>
                </c:pt>
                <c:pt idx="5950">
                  <c:v>1.7055634765625001</c:v>
                </c:pt>
                <c:pt idx="5951">
                  <c:v>3.3437822265624999</c:v>
                </c:pt>
                <c:pt idx="5952">
                  <c:v>4.13</c:v>
                </c:pt>
                <c:pt idx="5953">
                  <c:v>4.13</c:v>
                </c:pt>
                <c:pt idx="5954">
                  <c:v>4.13</c:v>
                </c:pt>
                <c:pt idx="5955">
                  <c:v>3.7474797363281249</c:v>
                </c:pt>
                <c:pt idx="5956">
                  <c:v>3.54788427734375</c:v>
                </c:pt>
                <c:pt idx="5957">
                  <c:v>3.3878735351562499</c:v>
                </c:pt>
                <c:pt idx="5958">
                  <c:v>3.4054814453125002</c:v>
                </c:pt>
                <c:pt idx="5959">
                  <c:v>3.2522773437499999</c:v>
                </c:pt>
                <c:pt idx="5960">
                  <c:v>3.1425527343750002</c:v>
                </c:pt>
                <c:pt idx="5961">
                  <c:v>3.0395844726562502</c:v>
                </c:pt>
                <c:pt idx="5962">
                  <c:v>2.9476271972656249</c:v>
                </c:pt>
                <c:pt idx="5963">
                  <c:v>2.8648588867187499</c:v>
                </c:pt>
                <c:pt idx="5964">
                  <c:v>2.7959589843749999</c:v>
                </c:pt>
                <c:pt idx="5965">
                  <c:v>3.167343017578125</c:v>
                </c:pt>
                <c:pt idx="5966">
                  <c:v>4.0406513671875004</c:v>
                </c:pt>
                <c:pt idx="5967">
                  <c:v>4.13</c:v>
                </c:pt>
                <c:pt idx="5968">
                  <c:v>4.13</c:v>
                </c:pt>
                <c:pt idx="5969">
                  <c:v>4.13</c:v>
                </c:pt>
                <c:pt idx="5970">
                  <c:v>4.13</c:v>
                </c:pt>
                <c:pt idx="5971">
                  <c:v>4.13</c:v>
                </c:pt>
                <c:pt idx="5972">
                  <c:v>4.13</c:v>
                </c:pt>
                <c:pt idx="5973">
                  <c:v>4.13</c:v>
                </c:pt>
                <c:pt idx="5974">
                  <c:v>4.13</c:v>
                </c:pt>
                <c:pt idx="5975">
                  <c:v>3.9976010742187502</c:v>
                </c:pt>
                <c:pt idx="5976">
                  <c:v>3.8161325683593752</c:v>
                </c:pt>
                <c:pt idx="5977">
                  <c:v>3.6856135253906248</c:v>
                </c:pt>
                <c:pt idx="5978">
                  <c:v>4.02600537109375</c:v>
                </c:pt>
                <c:pt idx="5979">
                  <c:v>14.879078124999999</c:v>
                </c:pt>
                <c:pt idx="5980">
                  <c:v>20.835457031250002</c:v>
                </c:pt>
                <c:pt idx="5981">
                  <c:v>30.558457031250001</c:v>
                </c:pt>
                <c:pt idx="5982">
                  <c:v>42.293999999999997</c:v>
                </c:pt>
                <c:pt idx="5983">
                  <c:v>67.990218749999997</c:v>
                </c:pt>
                <c:pt idx="5984">
                  <c:v>83.275125000000003</c:v>
                </c:pt>
                <c:pt idx="5985">
                  <c:v>52.552792968749998</c:v>
                </c:pt>
                <c:pt idx="5986">
                  <c:v>37.038445312500002</c:v>
                </c:pt>
                <c:pt idx="5987">
                  <c:v>21.04291796875</c:v>
                </c:pt>
                <c:pt idx="5988">
                  <c:v>15.566640625</c:v>
                </c:pt>
                <c:pt idx="5989">
                  <c:v>12.780734375</c:v>
                </c:pt>
                <c:pt idx="5990">
                  <c:v>10.8149599609375</c:v>
                </c:pt>
                <c:pt idx="5991">
                  <c:v>9.7439169921875006</c:v>
                </c:pt>
                <c:pt idx="5992">
                  <c:v>9.2270185546875005</c:v>
                </c:pt>
                <c:pt idx="5993">
                  <c:v>9.1745312499999994</c:v>
                </c:pt>
                <c:pt idx="5994">
                  <c:v>8.6771669921874999</c:v>
                </c:pt>
                <c:pt idx="5995">
                  <c:v>8.0553452148437508</c:v>
                </c:pt>
                <c:pt idx="5996">
                  <c:v>7.6760043945312502</c:v>
                </c:pt>
                <c:pt idx="5997">
                  <c:v>7.1462509765625004</c:v>
                </c:pt>
                <c:pt idx="5998">
                  <c:v>6.8403720703125002</c:v>
                </c:pt>
                <c:pt idx="5999">
                  <c:v>6.6536938476562497</c:v>
                </c:pt>
                <c:pt idx="6000">
                  <c:v>6.3848969726562501</c:v>
                </c:pt>
                <c:pt idx="6001">
                  <c:v>12.680806640625001</c:v>
                </c:pt>
                <c:pt idx="6002">
                  <c:v>54.307148437499997</c:v>
                </c:pt>
                <c:pt idx="6003">
                  <c:v>29.873249999999999</c:v>
                </c:pt>
                <c:pt idx="6004">
                  <c:v>21.3536015625</c:v>
                </c:pt>
                <c:pt idx="6005">
                  <c:v>15.90246484375</c:v>
                </c:pt>
                <c:pt idx="6006">
                  <c:v>13.03430078125</c:v>
                </c:pt>
                <c:pt idx="6007">
                  <c:v>10.818703125000001</c:v>
                </c:pt>
                <c:pt idx="6008">
                  <c:v>9.1177324218750009</c:v>
                </c:pt>
                <c:pt idx="6009">
                  <c:v>8.5252783203125002</c:v>
                </c:pt>
                <c:pt idx="6010">
                  <c:v>7.4933330078124998</c:v>
                </c:pt>
                <c:pt idx="6011">
                  <c:v>6.5283911132812502</c:v>
                </c:pt>
                <c:pt idx="6012">
                  <c:v>5.8281987304687499</c:v>
                </c:pt>
                <c:pt idx="6013">
                  <c:v>5.3118041992187504</c:v>
                </c:pt>
                <c:pt idx="6014">
                  <c:v>5.2629248046874997</c:v>
                </c:pt>
                <c:pt idx="6015">
                  <c:v>5.2482695312500001</c:v>
                </c:pt>
                <c:pt idx="6016">
                  <c:v>5.2936147460937502</c:v>
                </c:pt>
                <c:pt idx="6017">
                  <c:v>5.3647353515624996</c:v>
                </c:pt>
                <c:pt idx="6018">
                  <c:v>5.76366748046875</c:v>
                </c:pt>
                <c:pt idx="6019">
                  <c:v>6.1751328125000002</c:v>
                </c:pt>
                <c:pt idx="6020">
                  <c:v>6.0208730468749998</c:v>
                </c:pt>
                <c:pt idx="6021">
                  <c:v>6.1817456054687501</c:v>
                </c:pt>
                <c:pt idx="6022">
                  <c:v>6.752873046875</c:v>
                </c:pt>
                <c:pt idx="6023">
                  <c:v>7.2035029296874997</c:v>
                </c:pt>
                <c:pt idx="6024">
                  <c:v>7.6214765624999998</c:v>
                </c:pt>
                <c:pt idx="6025">
                  <c:v>7.9003867187500001</c:v>
                </c:pt>
                <c:pt idx="6026">
                  <c:v>6.3779511718749999</c:v>
                </c:pt>
                <c:pt idx="6027">
                  <c:v>5.9999497070312504</c:v>
                </c:pt>
                <c:pt idx="6028">
                  <c:v>5.5277192382812501</c:v>
                </c:pt>
                <c:pt idx="6029">
                  <c:v>5.0139277343749997</c:v>
                </c:pt>
                <c:pt idx="6030">
                  <c:v>4.8588066406249997</c:v>
                </c:pt>
                <c:pt idx="6031">
                  <c:v>4.13</c:v>
                </c:pt>
                <c:pt idx="6032">
                  <c:v>4.13</c:v>
                </c:pt>
                <c:pt idx="6033">
                  <c:v>4.13</c:v>
                </c:pt>
                <c:pt idx="6034">
                  <c:v>4.13</c:v>
                </c:pt>
                <c:pt idx="6035">
                  <c:v>4.13</c:v>
                </c:pt>
                <c:pt idx="6036">
                  <c:v>4.13</c:v>
                </c:pt>
                <c:pt idx="6037">
                  <c:v>4.13</c:v>
                </c:pt>
                <c:pt idx="6038">
                  <c:v>4.13</c:v>
                </c:pt>
                <c:pt idx="6039">
                  <c:v>4.13</c:v>
                </c:pt>
                <c:pt idx="6040">
                  <c:v>4.13</c:v>
                </c:pt>
                <c:pt idx="6041">
                  <c:v>3.93</c:v>
                </c:pt>
                <c:pt idx="6042">
                  <c:v>3.73</c:v>
                </c:pt>
                <c:pt idx="6043">
                  <c:v>3.53</c:v>
                </c:pt>
                <c:pt idx="6044">
                  <c:v>3.33</c:v>
                </c:pt>
                <c:pt idx="6045">
                  <c:v>3.13</c:v>
                </c:pt>
                <c:pt idx="6046">
                  <c:v>2.93</c:v>
                </c:pt>
                <c:pt idx="6047">
                  <c:v>3.1995410156249999</c:v>
                </c:pt>
                <c:pt idx="6048">
                  <c:v>3.5627753906250001</c:v>
                </c:pt>
                <c:pt idx="6049">
                  <c:v>3.362775390625</c:v>
                </c:pt>
                <c:pt idx="6050">
                  <c:v>3.1627753906249998</c:v>
                </c:pt>
                <c:pt idx="6051">
                  <c:v>2.9627753906250001</c:v>
                </c:pt>
                <c:pt idx="6052">
                  <c:v>2.7627753906249999</c:v>
                </c:pt>
                <c:pt idx="6053">
                  <c:v>2.5627753906250001</c:v>
                </c:pt>
                <c:pt idx="6054">
                  <c:v>2.362775390625</c:v>
                </c:pt>
                <c:pt idx="6055">
                  <c:v>2.1627753906249998</c:v>
                </c:pt>
                <c:pt idx="6056">
                  <c:v>2.5945058593749999</c:v>
                </c:pt>
                <c:pt idx="6057">
                  <c:v>2.6823269042968749</c:v>
                </c:pt>
                <c:pt idx="6058">
                  <c:v>2.7387211914062499</c:v>
                </c:pt>
                <c:pt idx="6059">
                  <c:v>2.8317558593749999</c:v>
                </c:pt>
                <c:pt idx="6060">
                  <c:v>2.8989287109375002</c:v>
                </c:pt>
                <c:pt idx="6061">
                  <c:v>2.86722216796875</c:v>
                </c:pt>
                <c:pt idx="6062">
                  <c:v>2.8324702148437502</c:v>
                </c:pt>
                <c:pt idx="6063">
                  <c:v>2.81507666015625</c:v>
                </c:pt>
                <c:pt idx="6064">
                  <c:v>2.7931767578125002</c:v>
                </c:pt>
                <c:pt idx="6065">
                  <c:v>2.7617309570312498</c:v>
                </c:pt>
                <c:pt idx="6066">
                  <c:v>2.7356015624999999</c:v>
                </c:pt>
                <c:pt idx="6067">
                  <c:v>2.7489575195312499</c:v>
                </c:pt>
                <c:pt idx="6068">
                  <c:v>2.7305095214843749</c:v>
                </c:pt>
                <c:pt idx="6069">
                  <c:v>2.73187255859375</c:v>
                </c:pt>
                <c:pt idx="6070">
                  <c:v>2.7541914062499999</c:v>
                </c:pt>
                <c:pt idx="6071">
                  <c:v>2.8277507324218751</c:v>
                </c:pt>
                <c:pt idx="6072">
                  <c:v>2.9061958007812501</c:v>
                </c:pt>
                <c:pt idx="6073">
                  <c:v>2.9386208496093751</c:v>
                </c:pt>
                <c:pt idx="6074">
                  <c:v>2.8316374511718752</c:v>
                </c:pt>
                <c:pt idx="6075">
                  <c:v>2.7678430175781248</c:v>
                </c:pt>
                <c:pt idx="6076">
                  <c:v>2.803530029296875</c:v>
                </c:pt>
                <c:pt idx="6077">
                  <c:v>2.8216801757812502</c:v>
                </c:pt>
                <c:pt idx="6078">
                  <c:v>2.82371728515625</c:v>
                </c:pt>
                <c:pt idx="6079">
                  <c:v>2.7632089843749998</c:v>
                </c:pt>
                <c:pt idx="6080">
                  <c:v>2.7581162109375001</c:v>
                </c:pt>
                <c:pt idx="6081">
                  <c:v>2.8097861328125</c:v>
                </c:pt>
                <c:pt idx="6082">
                  <c:v>2.918138671875</c:v>
                </c:pt>
                <c:pt idx="6083">
                  <c:v>2.9566186523437499</c:v>
                </c:pt>
                <c:pt idx="6084">
                  <c:v>3.0215009765624998</c:v>
                </c:pt>
                <c:pt idx="6085">
                  <c:v>3.1225595703125002</c:v>
                </c:pt>
                <c:pt idx="6086">
                  <c:v>3.270976318359375</c:v>
                </c:pt>
                <c:pt idx="6087">
                  <c:v>3.2116745605468751</c:v>
                </c:pt>
                <c:pt idx="6088">
                  <c:v>3.0116745605468749</c:v>
                </c:pt>
                <c:pt idx="6089">
                  <c:v>3.0952702636718752</c:v>
                </c:pt>
                <c:pt idx="6090">
                  <c:v>3.0633144531249998</c:v>
                </c:pt>
                <c:pt idx="6091">
                  <c:v>2.9362143554687501</c:v>
                </c:pt>
                <c:pt idx="6092">
                  <c:v>2.9089707031250001</c:v>
                </c:pt>
                <c:pt idx="6093">
                  <c:v>2.8774316406249998</c:v>
                </c:pt>
                <c:pt idx="6094">
                  <c:v>2.85750927734375</c:v>
                </c:pt>
                <c:pt idx="6095">
                  <c:v>2.7653061523437499</c:v>
                </c:pt>
                <c:pt idx="6096">
                  <c:v>2.697677490234375</c:v>
                </c:pt>
                <c:pt idx="6097">
                  <c:v>2.65772119140625</c:v>
                </c:pt>
                <c:pt idx="6098">
                  <c:v>2.619763916015625</c:v>
                </c:pt>
                <c:pt idx="6099">
                  <c:v>2.5412954101562502</c:v>
                </c:pt>
                <c:pt idx="6100">
                  <c:v>2.5156962890624999</c:v>
                </c:pt>
                <c:pt idx="6101">
                  <c:v>2.50986376953125</c:v>
                </c:pt>
                <c:pt idx="6102">
                  <c:v>2.505033203125</c:v>
                </c:pt>
                <c:pt idx="6103">
                  <c:v>2.474947021484375</c:v>
                </c:pt>
                <c:pt idx="6104">
                  <c:v>2.4255117187500002</c:v>
                </c:pt>
                <c:pt idx="6105">
                  <c:v>2.3679931640624998</c:v>
                </c:pt>
                <c:pt idx="6106">
                  <c:v>2.32223486328125</c:v>
                </c:pt>
                <c:pt idx="6107">
                  <c:v>2.3366513671875002</c:v>
                </c:pt>
                <c:pt idx="6108">
                  <c:v>2.3477578124999998</c:v>
                </c:pt>
                <c:pt idx="6109">
                  <c:v>2.3897995605468751</c:v>
                </c:pt>
                <c:pt idx="6110">
                  <c:v>2.4240021972656249</c:v>
                </c:pt>
                <c:pt idx="6111">
                  <c:v>2.4421813964843748</c:v>
                </c:pt>
                <c:pt idx="6112">
                  <c:v>2.4527485351562501</c:v>
                </c:pt>
                <c:pt idx="6113">
                  <c:v>2.4401408691406248</c:v>
                </c:pt>
                <c:pt idx="6114">
                  <c:v>2.4605175781250002</c:v>
                </c:pt>
                <c:pt idx="6115">
                  <c:v>2.4985488281250001</c:v>
                </c:pt>
                <c:pt idx="6116">
                  <c:v>2.5246882324218749</c:v>
                </c:pt>
                <c:pt idx="6117">
                  <c:v>2.3246882324218752</c:v>
                </c:pt>
                <c:pt idx="6118">
                  <c:v>2.124688232421875</c:v>
                </c:pt>
                <c:pt idx="6119">
                  <c:v>1.924688232421875</c:v>
                </c:pt>
                <c:pt idx="6120">
                  <c:v>1.7746882324218749</c:v>
                </c:pt>
                <c:pt idx="6121">
                  <c:v>1.73332421875</c:v>
                </c:pt>
                <c:pt idx="6122">
                  <c:v>1.7301674804687499</c:v>
                </c:pt>
                <c:pt idx="6123">
                  <c:v>1.7109962158203125</c:v>
                </c:pt>
                <c:pt idx="6124">
                  <c:v>1.7200595703124999</c:v>
                </c:pt>
                <c:pt idx="6125">
                  <c:v>1.7316854248046876</c:v>
                </c:pt>
                <c:pt idx="6126">
                  <c:v>1.73378662109375</c:v>
                </c:pt>
                <c:pt idx="6127">
                  <c:v>1.72970458984375</c:v>
                </c:pt>
                <c:pt idx="6128">
                  <c:v>1.7311873779296876</c:v>
                </c:pt>
                <c:pt idx="6129">
                  <c:v>1.7374804687500001</c:v>
                </c:pt>
                <c:pt idx="6130">
                  <c:v>1.7388150634765625</c:v>
                </c:pt>
                <c:pt idx="6131">
                  <c:v>1.7518651123046876</c:v>
                </c:pt>
                <c:pt idx="6132">
                  <c:v>1.775703369140625</c:v>
                </c:pt>
                <c:pt idx="6133">
                  <c:v>1.7667230224609376</c:v>
                </c:pt>
                <c:pt idx="6134">
                  <c:v>1.7782861328124999</c:v>
                </c:pt>
                <c:pt idx="6135">
                  <c:v>1.7965625000000001</c:v>
                </c:pt>
                <c:pt idx="6136">
                  <c:v>1.8108643798828126</c:v>
                </c:pt>
                <c:pt idx="6137">
                  <c:v>1.7998939208984375</c:v>
                </c:pt>
                <c:pt idx="6138">
                  <c:v>1.8011112060546874</c:v>
                </c:pt>
                <c:pt idx="6139">
                  <c:v>1.7815396728515625</c:v>
                </c:pt>
                <c:pt idx="6140">
                  <c:v>1.7648509521484375</c:v>
                </c:pt>
                <c:pt idx="6141">
                  <c:v>1.766170166015625</c:v>
                </c:pt>
                <c:pt idx="6142">
                  <c:v>1.7505240478515625</c:v>
                </c:pt>
                <c:pt idx="6143">
                  <c:v>1.739898681640625</c:v>
                </c:pt>
                <c:pt idx="6144">
                  <c:v>1.7422650146484375</c:v>
                </c:pt>
                <c:pt idx="6145">
                  <c:v>1.7321121826171875</c:v>
                </c:pt>
                <c:pt idx="6146">
                  <c:v>1.7304140625</c:v>
                </c:pt>
                <c:pt idx="6147">
                  <c:v>1.7374809570312499</c:v>
                </c:pt>
                <c:pt idx="6148">
                  <c:v>1.6669027099609375</c:v>
                </c:pt>
                <c:pt idx="6149">
                  <c:v>1.6753955078125</c:v>
                </c:pt>
                <c:pt idx="6150">
                  <c:v>1.66850927734375</c:v>
                </c:pt>
                <c:pt idx="6151">
                  <c:v>1.6765754394531249</c:v>
                </c:pt>
                <c:pt idx="6152">
                  <c:v>1.673006103515625</c:v>
                </c:pt>
                <c:pt idx="6153">
                  <c:v>1.6533969726562501</c:v>
                </c:pt>
                <c:pt idx="6154">
                  <c:v>1.6536595458984376</c:v>
                </c:pt>
                <c:pt idx="6155">
                  <c:v>1.6569256591796875</c:v>
                </c:pt>
                <c:pt idx="6156">
                  <c:v>1.6513267822265625</c:v>
                </c:pt>
                <c:pt idx="6157">
                  <c:v>1.6499182128906249</c:v>
                </c:pt>
                <c:pt idx="6158">
                  <c:v>1.6466343994140624</c:v>
                </c:pt>
                <c:pt idx="6159">
                  <c:v>1.651275634765625</c:v>
                </c:pt>
                <c:pt idx="6160">
                  <c:v>1.6381837158203125</c:v>
                </c:pt>
                <c:pt idx="6161">
                  <c:v>1.6077813720703125</c:v>
                </c:pt>
                <c:pt idx="6162">
                  <c:v>1.5542818603515625</c:v>
                </c:pt>
                <c:pt idx="6163">
                  <c:v>1.52779931640625</c:v>
                </c:pt>
                <c:pt idx="6164">
                  <c:v>1.4874083251953125</c:v>
                </c:pt>
                <c:pt idx="6165">
                  <c:v>1.476780517578125</c:v>
                </c:pt>
                <c:pt idx="6166">
                  <c:v>1.4686108398437501</c:v>
                </c:pt>
                <c:pt idx="6167">
                  <c:v>1.4542668457031249</c:v>
                </c:pt>
                <c:pt idx="6168">
                  <c:v>1.434505859375</c:v>
                </c:pt>
                <c:pt idx="6169">
                  <c:v>1.4124617919921876</c:v>
                </c:pt>
                <c:pt idx="6170">
                  <c:v>1.392929931640625</c:v>
                </c:pt>
                <c:pt idx="6171">
                  <c:v>1.3913579101562501</c:v>
                </c:pt>
                <c:pt idx="6172">
                  <c:v>1.3715518798828126</c:v>
                </c:pt>
                <c:pt idx="6173">
                  <c:v>1.35770947265625</c:v>
                </c:pt>
                <c:pt idx="6174">
                  <c:v>1.3529630126953125</c:v>
                </c:pt>
                <c:pt idx="6175">
                  <c:v>1.345756591796875</c:v>
                </c:pt>
                <c:pt idx="6176">
                  <c:v>1.3211654052734374</c:v>
                </c:pt>
                <c:pt idx="6177">
                  <c:v>1.2952910156249999</c:v>
                </c:pt>
                <c:pt idx="6178">
                  <c:v>1.266863037109375</c:v>
                </c:pt>
                <c:pt idx="6179">
                  <c:v>1.1403172607421874</c:v>
                </c:pt>
                <c:pt idx="6180">
                  <c:v>1.0927191162109375</c:v>
                </c:pt>
                <c:pt idx="6181">
                  <c:v>1.064505615234375</c:v>
                </c:pt>
                <c:pt idx="6182">
                  <c:v>1.0491362304687499</c:v>
                </c:pt>
                <c:pt idx="6183">
                  <c:v>1.0150478515625001</c:v>
                </c:pt>
                <c:pt idx="6184">
                  <c:v>0.95146051025390621</c:v>
                </c:pt>
                <c:pt idx="6185">
                  <c:v>0.92499023437500005</c:v>
                </c:pt>
                <c:pt idx="6186">
                  <c:v>0.90331524658203122</c:v>
                </c:pt>
                <c:pt idx="6187">
                  <c:v>0.88995043945312502</c:v>
                </c:pt>
                <c:pt idx="6188">
                  <c:v>0.88847125244140623</c:v>
                </c:pt>
                <c:pt idx="6189">
                  <c:v>0.87365625000000002</c:v>
                </c:pt>
                <c:pt idx="6190">
                  <c:v>0.86254626464843753</c:v>
                </c:pt>
                <c:pt idx="6191">
                  <c:v>0.86315228271484379</c:v>
                </c:pt>
                <c:pt idx="6192">
                  <c:v>0.84974505615234375</c:v>
                </c:pt>
                <c:pt idx="6193">
                  <c:v>0.83259686279296874</c:v>
                </c:pt>
                <c:pt idx="6194">
                  <c:v>0.82875189208984379</c:v>
                </c:pt>
                <c:pt idx="6195">
                  <c:v>0.8136277465820313</c:v>
                </c:pt>
                <c:pt idx="6196">
                  <c:v>0.80861413574218755</c:v>
                </c:pt>
                <c:pt idx="6197">
                  <c:v>0.7912300415039063</c:v>
                </c:pt>
                <c:pt idx="6198">
                  <c:v>0.78369946289062498</c:v>
                </c:pt>
                <c:pt idx="6199">
                  <c:v>0.75760253906249997</c:v>
                </c:pt>
                <c:pt idx="6200">
                  <c:v>0.74767114257812495</c:v>
                </c:pt>
                <c:pt idx="6201">
                  <c:v>0.73499999999999999</c:v>
                </c:pt>
                <c:pt idx="6202">
                  <c:v>0.73499999999999999</c:v>
                </c:pt>
                <c:pt idx="6203">
                  <c:v>0.73499999999999999</c:v>
                </c:pt>
                <c:pt idx="6204">
                  <c:v>0.73499999999999999</c:v>
                </c:pt>
                <c:pt idx="6205">
                  <c:v>0.97996099853515628</c:v>
                </c:pt>
                <c:pt idx="6206">
                  <c:v>0.90096099853515621</c:v>
                </c:pt>
                <c:pt idx="6207">
                  <c:v>0.82196099853515625</c:v>
                </c:pt>
                <c:pt idx="6208">
                  <c:v>0.74296099853515629</c:v>
                </c:pt>
                <c:pt idx="6209">
                  <c:v>0.73499999999999999</c:v>
                </c:pt>
                <c:pt idx="6210">
                  <c:v>0.73499999999999999</c:v>
                </c:pt>
                <c:pt idx="6211">
                  <c:v>0.76719122314453125</c:v>
                </c:pt>
                <c:pt idx="6212">
                  <c:v>0.8071738891601562</c:v>
                </c:pt>
                <c:pt idx="6213">
                  <c:v>0.8321309814453125</c:v>
                </c:pt>
                <c:pt idx="6214">
                  <c:v>0.83260839843750001</c:v>
                </c:pt>
                <c:pt idx="6215">
                  <c:v>0.8138054809570312</c:v>
                </c:pt>
                <c:pt idx="6216">
                  <c:v>0.80838031005859379</c:v>
                </c:pt>
                <c:pt idx="6217">
                  <c:v>0.80094409179687498</c:v>
                </c:pt>
                <c:pt idx="6218">
                  <c:v>0.80235192871093752</c:v>
                </c:pt>
                <c:pt idx="6219">
                  <c:v>0.80250213623046873</c:v>
                </c:pt>
                <c:pt idx="6220">
                  <c:v>0.80726397705078123</c:v>
                </c:pt>
                <c:pt idx="6221">
                  <c:v>0.82785858154296876</c:v>
                </c:pt>
                <c:pt idx="6222">
                  <c:v>0.85199011230468746</c:v>
                </c:pt>
                <c:pt idx="6223">
                  <c:v>0.86284167480468754</c:v>
                </c:pt>
                <c:pt idx="6224">
                  <c:v>0.73499999999999999</c:v>
                </c:pt>
                <c:pt idx="6225">
                  <c:v>0.73499999999999999</c:v>
                </c:pt>
                <c:pt idx="6226">
                  <c:v>0.73499999999999999</c:v>
                </c:pt>
                <c:pt idx="6227">
                  <c:v>0.81041406250000003</c:v>
                </c:pt>
                <c:pt idx="6228">
                  <c:v>0.95501354980468744</c:v>
                </c:pt>
                <c:pt idx="6229">
                  <c:v>0.97654547119140622</c:v>
                </c:pt>
                <c:pt idx="6230">
                  <c:v>0.97849322509765624</c:v>
                </c:pt>
                <c:pt idx="6231">
                  <c:v>0.85267181396484371</c:v>
                </c:pt>
                <c:pt idx="6232">
                  <c:v>0.97369610595703127</c:v>
                </c:pt>
                <c:pt idx="6233">
                  <c:v>0.99019372558593755</c:v>
                </c:pt>
                <c:pt idx="6234">
                  <c:v>0.96372644042968747</c:v>
                </c:pt>
                <c:pt idx="6235">
                  <c:v>0.94209729003906251</c:v>
                </c:pt>
                <c:pt idx="6236">
                  <c:v>0.93600177001953122</c:v>
                </c:pt>
                <c:pt idx="6237">
                  <c:v>0.86030932617187506</c:v>
                </c:pt>
                <c:pt idx="6238">
                  <c:v>0.85975073242187505</c:v>
                </c:pt>
                <c:pt idx="6239">
                  <c:v>0.88612194824218748</c:v>
                </c:pt>
                <c:pt idx="6240">
                  <c:v>0.90299353027343754</c:v>
                </c:pt>
                <c:pt idx="6241">
                  <c:v>0.89784075927734375</c:v>
                </c:pt>
                <c:pt idx="6242">
                  <c:v>0.91720983886718754</c:v>
                </c:pt>
                <c:pt idx="6243">
                  <c:v>0.92437292480468747</c:v>
                </c:pt>
                <c:pt idx="6244">
                  <c:v>0.9201954345703125</c:v>
                </c:pt>
                <c:pt idx="6245">
                  <c:v>0.91167529296875005</c:v>
                </c:pt>
                <c:pt idx="6246">
                  <c:v>0.89999670410156252</c:v>
                </c:pt>
                <c:pt idx="6247">
                  <c:v>0.8960192260742188</c:v>
                </c:pt>
                <c:pt idx="6248">
                  <c:v>0.89428436279296875</c:v>
                </c:pt>
                <c:pt idx="6249">
                  <c:v>0.88856304931640628</c:v>
                </c:pt>
                <c:pt idx="6250">
                  <c:v>0.87209753417968749</c:v>
                </c:pt>
                <c:pt idx="6251">
                  <c:v>0.87440563964843754</c:v>
                </c:pt>
                <c:pt idx="6252">
                  <c:v>0.8702254028320312</c:v>
                </c:pt>
                <c:pt idx="6253">
                  <c:v>0.86345526123046878</c:v>
                </c:pt>
                <c:pt idx="6254">
                  <c:v>0.85390979003906253</c:v>
                </c:pt>
                <c:pt idx="6255">
                  <c:v>0.85777661132812499</c:v>
                </c:pt>
                <c:pt idx="6256">
                  <c:v>0.88235235595703121</c:v>
                </c:pt>
                <c:pt idx="6257">
                  <c:v>0.89377282714843753</c:v>
                </c:pt>
                <c:pt idx="6258">
                  <c:v>0.90068414306640621</c:v>
                </c:pt>
                <c:pt idx="6259">
                  <c:v>0.89649072265624996</c:v>
                </c:pt>
                <c:pt idx="6260">
                  <c:v>0.89396325683593747</c:v>
                </c:pt>
                <c:pt idx="6261">
                  <c:v>0.88119958496093753</c:v>
                </c:pt>
                <c:pt idx="6262">
                  <c:v>0.86049865722656249</c:v>
                </c:pt>
                <c:pt idx="6263">
                  <c:v>0.84685839843749999</c:v>
                </c:pt>
                <c:pt idx="6264">
                  <c:v>0.85022918701171879</c:v>
                </c:pt>
                <c:pt idx="6265">
                  <c:v>0.85206219482421874</c:v>
                </c:pt>
                <c:pt idx="6266">
                  <c:v>0.85222235107421873</c:v>
                </c:pt>
                <c:pt idx="6267">
                  <c:v>0.86693945312499998</c:v>
                </c:pt>
                <c:pt idx="6268">
                  <c:v>0.84353137207031248</c:v>
                </c:pt>
                <c:pt idx="6269">
                  <c:v>0.84244476318359374</c:v>
                </c:pt>
                <c:pt idx="6270">
                  <c:v>0.82826684570312503</c:v>
                </c:pt>
                <c:pt idx="6271">
                  <c:v>0.81220233154296873</c:v>
                </c:pt>
                <c:pt idx="6272">
                  <c:v>0.80543963623046877</c:v>
                </c:pt>
                <c:pt idx="6273">
                  <c:v>0.80515008544921873</c:v>
                </c:pt>
                <c:pt idx="6274">
                  <c:v>0.80497998046874997</c:v>
                </c:pt>
                <c:pt idx="6275">
                  <c:v>0.81638214111328122</c:v>
                </c:pt>
                <c:pt idx="6276">
                  <c:v>0.8303892822265625</c:v>
                </c:pt>
                <c:pt idx="6277">
                  <c:v>0.84402978515625005</c:v>
                </c:pt>
                <c:pt idx="6278">
                  <c:v>0.83940490722656247</c:v>
                </c:pt>
                <c:pt idx="6279">
                  <c:v>0.82779333496093754</c:v>
                </c:pt>
                <c:pt idx="6280">
                  <c:v>0.82248022460937498</c:v>
                </c:pt>
                <c:pt idx="6281">
                  <c:v>0.80047772216796875</c:v>
                </c:pt>
                <c:pt idx="6282">
                  <c:v>0.78049719238281245</c:v>
                </c:pt>
                <c:pt idx="6283">
                  <c:v>0.75360742187499996</c:v>
                </c:pt>
                <c:pt idx="6284">
                  <c:v>0.74652117919921879</c:v>
                </c:pt>
                <c:pt idx="6285">
                  <c:v>0.74216107177734369</c:v>
                </c:pt>
                <c:pt idx="6286">
                  <c:v>0.74488562011718751</c:v>
                </c:pt>
                <c:pt idx="6287">
                  <c:v>0.74655603027343753</c:v>
                </c:pt>
                <c:pt idx="6288">
                  <c:v>0.73904223632812505</c:v>
                </c:pt>
                <c:pt idx="6289">
                  <c:v>0.73499999999999999</c:v>
                </c:pt>
                <c:pt idx="6290">
                  <c:v>0.73499999999999999</c:v>
                </c:pt>
                <c:pt idx="6291">
                  <c:v>0.73499999999999999</c:v>
                </c:pt>
                <c:pt idx="6292">
                  <c:v>0.73499999999999999</c:v>
                </c:pt>
                <c:pt idx="6293">
                  <c:v>0.73499999999999999</c:v>
                </c:pt>
                <c:pt idx="6294">
                  <c:v>0.73499999999999999</c:v>
                </c:pt>
                <c:pt idx="6295">
                  <c:v>0.73499999999999999</c:v>
                </c:pt>
                <c:pt idx="6296">
                  <c:v>0.73499999999999999</c:v>
                </c:pt>
                <c:pt idx="6297">
                  <c:v>0.73499999999999999</c:v>
                </c:pt>
                <c:pt idx="6298">
                  <c:v>0.73499999999999999</c:v>
                </c:pt>
                <c:pt idx="6299">
                  <c:v>0.73499999999999999</c:v>
                </c:pt>
                <c:pt idx="6300">
                  <c:v>0.73499999999999999</c:v>
                </c:pt>
                <c:pt idx="6301">
                  <c:v>0.73</c:v>
                </c:pt>
                <c:pt idx="6302">
                  <c:v>0.73</c:v>
                </c:pt>
                <c:pt idx="6303">
                  <c:v>0.73</c:v>
                </c:pt>
                <c:pt idx="6304">
                  <c:v>0.73</c:v>
                </c:pt>
                <c:pt idx="6305">
                  <c:v>0.73</c:v>
                </c:pt>
                <c:pt idx="6306">
                  <c:v>0.73</c:v>
                </c:pt>
                <c:pt idx="6307">
                  <c:v>0.73</c:v>
                </c:pt>
                <c:pt idx="6308">
                  <c:v>0.73</c:v>
                </c:pt>
                <c:pt idx="6309">
                  <c:v>0.73</c:v>
                </c:pt>
                <c:pt idx="6310">
                  <c:v>0.73</c:v>
                </c:pt>
                <c:pt idx="6311">
                  <c:v>0.73</c:v>
                </c:pt>
                <c:pt idx="6312">
                  <c:v>0.73</c:v>
                </c:pt>
                <c:pt idx="6313">
                  <c:v>0.73</c:v>
                </c:pt>
                <c:pt idx="6314">
                  <c:v>0.73</c:v>
                </c:pt>
                <c:pt idx="6315">
                  <c:v>0.73</c:v>
                </c:pt>
                <c:pt idx="6316">
                  <c:v>0.73</c:v>
                </c:pt>
                <c:pt idx="6317">
                  <c:v>0.73</c:v>
                </c:pt>
                <c:pt idx="6318">
                  <c:v>0.73</c:v>
                </c:pt>
                <c:pt idx="6319">
                  <c:v>0.73</c:v>
                </c:pt>
                <c:pt idx="6320">
                  <c:v>0.73</c:v>
                </c:pt>
                <c:pt idx="6321">
                  <c:v>0.73</c:v>
                </c:pt>
                <c:pt idx="6322">
                  <c:v>0.73</c:v>
                </c:pt>
                <c:pt idx="6323">
                  <c:v>0.73</c:v>
                </c:pt>
                <c:pt idx="6324">
                  <c:v>0.73</c:v>
                </c:pt>
                <c:pt idx="6325">
                  <c:v>0.73</c:v>
                </c:pt>
                <c:pt idx="6326">
                  <c:v>0.73</c:v>
                </c:pt>
                <c:pt idx="6327">
                  <c:v>0.73</c:v>
                </c:pt>
                <c:pt idx="6328">
                  <c:v>0.73</c:v>
                </c:pt>
                <c:pt idx="6329">
                  <c:v>0.73</c:v>
                </c:pt>
                <c:pt idx="6330">
                  <c:v>0.73</c:v>
                </c:pt>
                <c:pt idx="6331">
                  <c:v>0.73</c:v>
                </c:pt>
                <c:pt idx="6332">
                  <c:v>0.73</c:v>
                </c:pt>
                <c:pt idx="6333">
                  <c:v>0.73</c:v>
                </c:pt>
                <c:pt idx="6334">
                  <c:v>0.73</c:v>
                </c:pt>
                <c:pt idx="6335">
                  <c:v>0.73</c:v>
                </c:pt>
                <c:pt idx="6336">
                  <c:v>0.73</c:v>
                </c:pt>
                <c:pt idx="6337">
                  <c:v>0.73</c:v>
                </c:pt>
                <c:pt idx="6338">
                  <c:v>0.73</c:v>
                </c:pt>
                <c:pt idx="6339">
                  <c:v>0.73</c:v>
                </c:pt>
                <c:pt idx="6340">
                  <c:v>0.73</c:v>
                </c:pt>
                <c:pt idx="6341">
                  <c:v>0.73</c:v>
                </c:pt>
                <c:pt idx="6342">
                  <c:v>0.73</c:v>
                </c:pt>
                <c:pt idx="6343">
                  <c:v>0.86954895019531253</c:v>
                </c:pt>
                <c:pt idx="6344">
                  <c:v>4.13</c:v>
                </c:pt>
                <c:pt idx="6345">
                  <c:v>2.2486884765625001</c:v>
                </c:pt>
                <c:pt idx="6346">
                  <c:v>1.3463596191406251</c:v>
                </c:pt>
                <c:pt idx="6347">
                  <c:v>0.95441070556640628</c:v>
                </c:pt>
                <c:pt idx="6348">
                  <c:v>0.74482415771484378</c:v>
                </c:pt>
                <c:pt idx="6349">
                  <c:v>0.73</c:v>
                </c:pt>
                <c:pt idx="6350">
                  <c:v>0.73</c:v>
                </c:pt>
                <c:pt idx="6351">
                  <c:v>0.73</c:v>
                </c:pt>
                <c:pt idx="6352">
                  <c:v>0.73</c:v>
                </c:pt>
                <c:pt idx="6353">
                  <c:v>0.73</c:v>
                </c:pt>
                <c:pt idx="6354">
                  <c:v>0.73</c:v>
                </c:pt>
                <c:pt idx="6355">
                  <c:v>0.73</c:v>
                </c:pt>
                <c:pt idx="6356">
                  <c:v>0.73</c:v>
                </c:pt>
                <c:pt idx="6357">
                  <c:v>0.73</c:v>
                </c:pt>
                <c:pt idx="6358">
                  <c:v>0.73</c:v>
                </c:pt>
                <c:pt idx="6359">
                  <c:v>0.73</c:v>
                </c:pt>
                <c:pt idx="6360">
                  <c:v>0.73</c:v>
                </c:pt>
                <c:pt idx="6361">
                  <c:v>0.73</c:v>
                </c:pt>
                <c:pt idx="6362">
                  <c:v>0.73</c:v>
                </c:pt>
                <c:pt idx="6363">
                  <c:v>0.73</c:v>
                </c:pt>
                <c:pt idx="6364">
                  <c:v>0.77880407714843747</c:v>
                </c:pt>
                <c:pt idx="6365">
                  <c:v>1.3157703857421874</c:v>
                </c:pt>
                <c:pt idx="6366">
                  <c:v>0.83225238037109373</c:v>
                </c:pt>
                <c:pt idx="6367">
                  <c:v>0.73</c:v>
                </c:pt>
                <c:pt idx="6368">
                  <c:v>0.73</c:v>
                </c:pt>
                <c:pt idx="6369">
                  <c:v>0.73</c:v>
                </c:pt>
                <c:pt idx="6370">
                  <c:v>0.78549395751953122</c:v>
                </c:pt>
                <c:pt idx="6371">
                  <c:v>1.63653125</c:v>
                </c:pt>
                <c:pt idx="6372">
                  <c:v>2.308329833984375</c:v>
                </c:pt>
                <c:pt idx="6373">
                  <c:v>1.4413569335937499</c:v>
                </c:pt>
                <c:pt idx="6374">
                  <c:v>1.2597703857421876</c:v>
                </c:pt>
                <c:pt idx="6375">
                  <c:v>1.0202872314453124</c:v>
                </c:pt>
                <c:pt idx="6376">
                  <c:v>0.9099423217773438</c:v>
                </c:pt>
                <c:pt idx="6377">
                  <c:v>0.85837316894531246</c:v>
                </c:pt>
                <c:pt idx="6378">
                  <c:v>0.82025238037109371</c:v>
                </c:pt>
                <c:pt idx="6379">
                  <c:v>0.74113159179687504</c:v>
                </c:pt>
                <c:pt idx="6380">
                  <c:v>0.73</c:v>
                </c:pt>
                <c:pt idx="6381">
                  <c:v>0.73</c:v>
                </c:pt>
                <c:pt idx="6382">
                  <c:v>0.73</c:v>
                </c:pt>
                <c:pt idx="6383">
                  <c:v>0.73</c:v>
                </c:pt>
                <c:pt idx="6384">
                  <c:v>0.73</c:v>
                </c:pt>
                <c:pt idx="6385">
                  <c:v>0.73</c:v>
                </c:pt>
                <c:pt idx="6386">
                  <c:v>0.73</c:v>
                </c:pt>
                <c:pt idx="6387">
                  <c:v>0.73</c:v>
                </c:pt>
                <c:pt idx="6388">
                  <c:v>0.73</c:v>
                </c:pt>
                <c:pt idx="6389">
                  <c:v>0.73</c:v>
                </c:pt>
                <c:pt idx="6390">
                  <c:v>0.73</c:v>
                </c:pt>
                <c:pt idx="6391">
                  <c:v>0.73</c:v>
                </c:pt>
                <c:pt idx="6392">
                  <c:v>0.73</c:v>
                </c:pt>
                <c:pt idx="6393">
                  <c:v>0.73</c:v>
                </c:pt>
                <c:pt idx="6394">
                  <c:v>0.73</c:v>
                </c:pt>
                <c:pt idx="6395">
                  <c:v>0.73</c:v>
                </c:pt>
                <c:pt idx="6396">
                  <c:v>0.73</c:v>
                </c:pt>
                <c:pt idx="6397">
                  <c:v>0.73</c:v>
                </c:pt>
                <c:pt idx="6398">
                  <c:v>0.73</c:v>
                </c:pt>
                <c:pt idx="6399">
                  <c:v>0.73668872070312497</c:v>
                </c:pt>
                <c:pt idx="6400">
                  <c:v>0.80417901611328124</c:v>
                </c:pt>
                <c:pt idx="6401">
                  <c:v>0.87116845703125001</c:v>
                </c:pt>
                <c:pt idx="6402">
                  <c:v>0.93957531738281252</c:v>
                </c:pt>
                <c:pt idx="6403">
                  <c:v>0.96286047363281246</c:v>
                </c:pt>
                <c:pt idx="6404">
                  <c:v>0.95787005615234377</c:v>
                </c:pt>
                <c:pt idx="6405">
                  <c:v>0.97120733642578128</c:v>
                </c:pt>
                <c:pt idx="6406">
                  <c:v>1.2902565917968749</c:v>
                </c:pt>
                <c:pt idx="6407">
                  <c:v>1.3035596923828126</c:v>
                </c:pt>
                <c:pt idx="6408">
                  <c:v>1.3457180175781249</c:v>
                </c:pt>
                <c:pt idx="6409">
                  <c:v>1.37680810546875</c:v>
                </c:pt>
                <c:pt idx="6410">
                  <c:v>1.3862982177734375</c:v>
                </c:pt>
                <c:pt idx="6411">
                  <c:v>1.3849523925781251</c:v>
                </c:pt>
                <c:pt idx="6412">
                  <c:v>1.3874497070312499</c:v>
                </c:pt>
                <c:pt idx="6413">
                  <c:v>1.40090966796875</c:v>
                </c:pt>
                <c:pt idx="6414">
                  <c:v>1.4102694091796875</c:v>
                </c:pt>
                <c:pt idx="6415">
                  <c:v>1.4198193359375</c:v>
                </c:pt>
                <c:pt idx="6416">
                  <c:v>1.429999267578125</c:v>
                </c:pt>
                <c:pt idx="6417">
                  <c:v>1.4665261230468749</c:v>
                </c:pt>
                <c:pt idx="6418">
                  <c:v>1.4979810791015624</c:v>
                </c:pt>
                <c:pt idx="6419">
                  <c:v>1.5426051025390626</c:v>
                </c:pt>
                <c:pt idx="6420">
                  <c:v>1.5698615722656251</c:v>
                </c:pt>
                <c:pt idx="6421">
                  <c:v>1.6261960449218751</c:v>
                </c:pt>
                <c:pt idx="6422">
                  <c:v>1.6661356201171875</c:v>
                </c:pt>
                <c:pt idx="6423">
                  <c:v>1.638841796875</c:v>
                </c:pt>
                <c:pt idx="6424">
                  <c:v>1.6259500732421874</c:v>
                </c:pt>
                <c:pt idx="6425">
                  <c:v>1.6091856689453126</c:v>
                </c:pt>
                <c:pt idx="6426">
                  <c:v>1.6211888427734376</c:v>
                </c:pt>
                <c:pt idx="6427">
                  <c:v>1.6553026123046874</c:v>
                </c:pt>
                <c:pt idx="6428">
                  <c:v>1.6749901123046875</c:v>
                </c:pt>
                <c:pt idx="6429">
                  <c:v>1.6954665527343751</c:v>
                </c:pt>
                <c:pt idx="6430">
                  <c:v>1.69842724609375</c:v>
                </c:pt>
                <c:pt idx="6431">
                  <c:v>1.7155504150390626</c:v>
                </c:pt>
                <c:pt idx="6432">
                  <c:v>1.7331171875</c:v>
                </c:pt>
                <c:pt idx="6433">
                  <c:v>1.7513489990234374</c:v>
                </c:pt>
                <c:pt idx="6434">
                  <c:v>1.7407001953125001</c:v>
                </c:pt>
                <c:pt idx="6435">
                  <c:v>1.732941650390625</c:v>
                </c:pt>
                <c:pt idx="6436">
                  <c:v>1.5829416503906251</c:v>
                </c:pt>
                <c:pt idx="6437">
                  <c:v>1.4329416503906249</c:v>
                </c:pt>
                <c:pt idx="6438">
                  <c:v>1.388801513671875</c:v>
                </c:pt>
                <c:pt idx="6439">
                  <c:v>1.3835767822265626</c:v>
                </c:pt>
                <c:pt idx="6440">
                  <c:v>1.3741978759765625</c:v>
                </c:pt>
                <c:pt idx="6441">
                  <c:v>1.3676092529296875</c:v>
                </c:pt>
                <c:pt idx="6442">
                  <c:v>1.3360294189453126</c:v>
                </c:pt>
                <c:pt idx="6443">
                  <c:v>1.2843787841796874</c:v>
                </c:pt>
                <c:pt idx="6444">
                  <c:v>1.2912224121093749</c:v>
                </c:pt>
                <c:pt idx="6445">
                  <c:v>1.2955701904296875</c:v>
                </c:pt>
                <c:pt idx="6446">
                  <c:v>1.2980435791015625</c:v>
                </c:pt>
                <c:pt idx="6447">
                  <c:v>1.319697998046875</c:v>
                </c:pt>
                <c:pt idx="6448">
                  <c:v>1.3298204345703124</c:v>
                </c:pt>
                <c:pt idx="6449">
                  <c:v>1.356315673828125</c:v>
                </c:pt>
                <c:pt idx="6450">
                  <c:v>1.3604558105468749</c:v>
                </c:pt>
                <c:pt idx="6451">
                  <c:v>1.396509521484375</c:v>
                </c:pt>
                <c:pt idx="6452">
                  <c:v>1.2465095214843751</c:v>
                </c:pt>
                <c:pt idx="6453">
                  <c:v>1.2818437499999999</c:v>
                </c:pt>
                <c:pt idx="6454">
                  <c:v>1.3154816894531249</c:v>
                </c:pt>
                <c:pt idx="6455">
                  <c:v>1.2924942626953124</c:v>
                </c:pt>
                <c:pt idx="6456">
                  <c:v>1.2887069091796874</c:v>
                </c:pt>
                <c:pt idx="6457">
                  <c:v>1.2938498535156251</c:v>
                </c:pt>
                <c:pt idx="6458">
                  <c:v>1.2882139892578126</c:v>
                </c:pt>
                <c:pt idx="6459">
                  <c:v>1.2691547851562499</c:v>
                </c:pt>
                <c:pt idx="6460">
                  <c:v>1.2641652832031249</c:v>
                </c:pt>
                <c:pt idx="6461">
                  <c:v>1.2415980224609375</c:v>
                </c:pt>
                <c:pt idx="6462">
                  <c:v>1.2249870605468749</c:v>
                </c:pt>
                <c:pt idx="6463">
                  <c:v>1.22387255859375</c:v>
                </c:pt>
                <c:pt idx="6464">
                  <c:v>1.2329527587890625</c:v>
                </c:pt>
                <c:pt idx="6465">
                  <c:v>1.2535468750000001</c:v>
                </c:pt>
                <c:pt idx="6466">
                  <c:v>1.2710633544921874</c:v>
                </c:pt>
                <c:pt idx="6467">
                  <c:v>1.2974360351562499</c:v>
                </c:pt>
                <c:pt idx="6468">
                  <c:v>1.3115434570312501</c:v>
                </c:pt>
                <c:pt idx="6469">
                  <c:v>1.2966934814453126</c:v>
                </c:pt>
                <c:pt idx="6470">
                  <c:v>1.3097593994140626</c:v>
                </c:pt>
                <c:pt idx="6471">
                  <c:v>1.3236254882812499</c:v>
                </c:pt>
                <c:pt idx="6472">
                  <c:v>1.3452662353515625</c:v>
                </c:pt>
                <c:pt idx="6473">
                  <c:v>1.3576101074218749</c:v>
                </c:pt>
                <c:pt idx="6474">
                  <c:v>1.3570980224609375</c:v>
                </c:pt>
                <c:pt idx="6475">
                  <c:v>1.3597667236328126</c:v>
                </c:pt>
                <c:pt idx="6476">
                  <c:v>1.37091259765625</c:v>
                </c:pt>
                <c:pt idx="6477">
                  <c:v>1.3784007568359375</c:v>
                </c:pt>
                <c:pt idx="6478">
                  <c:v>1.3822312011718749</c:v>
                </c:pt>
                <c:pt idx="6479">
                  <c:v>1.3861881103515625</c:v>
                </c:pt>
                <c:pt idx="6480">
                  <c:v>1.3878321533203124</c:v>
                </c:pt>
                <c:pt idx="6481">
                  <c:v>1.401391357421875</c:v>
                </c:pt>
                <c:pt idx="6482">
                  <c:v>1.4158897705078124</c:v>
                </c:pt>
                <c:pt idx="6483">
                  <c:v>1.4061395263671874</c:v>
                </c:pt>
                <c:pt idx="6484">
                  <c:v>1.40693994140625</c:v>
                </c:pt>
                <c:pt idx="6485">
                  <c:v>1.4231866455078126</c:v>
                </c:pt>
                <c:pt idx="6486">
                  <c:v>1.4229744873046875</c:v>
                </c:pt>
                <c:pt idx="6487">
                  <c:v>1.4050565185546875</c:v>
                </c:pt>
                <c:pt idx="6488">
                  <c:v>1.4044776611328125</c:v>
                </c:pt>
                <c:pt idx="6489">
                  <c:v>1.4165301513671875</c:v>
                </c:pt>
                <c:pt idx="6490">
                  <c:v>1.4274976806640625</c:v>
                </c:pt>
                <c:pt idx="6491">
                  <c:v>1.4162572021484374</c:v>
                </c:pt>
                <c:pt idx="6492">
                  <c:v>1.4202885742187501</c:v>
                </c:pt>
                <c:pt idx="6493">
                  <c:v>1.4111914062499999</c:v>
                </c:pt>
                <c:pt idx="6494">
                  <c:v>1.3999522705078125</c:v>
                </c:pt>
                <c:pt idx="6495">
                  <c:v>1.3812252197265624</c:v>
                </c:pt>
                <c:pt idx="6496">
                  <c:v>1.3726248779296875</c:v>
                </c:pt>
                <c:pt idx="6497">
                  <c:v>1.3764588623046874</c:v>
                </c:pt>
                <c:pt idx="6498">
                  <c:v>1.38287548828125</c:v>
                </c:pt>
                <c:pt idx="6499">
                  <c:v>1.3828104248046875</c:v>
                </c:pt>
                <c:pt idx="6500">
                  <c:v>1.3751065673828125</c:v>
                </c:pt>
                <c:pt idx="6501">
                  <c:v>1.3804171142578125</c:v>
                </c:pt>
                <c:pt idx="6502">
                  <c:v>1.3725155029296876</c:v>
                </c:pt>
                <c:pt idx="6503">
                  <c:v>1.3822614746093751</c:v>
                </c:pt>
                <c:pt idx="6504">
                  <c:v>1.3873294677734376</c:v>
                </c:pt>
                <c:pt idx="6505">
                  <c:v>1.3760933837890625</c:v>
                </c:pt>
                <c:pt idx="6506">
                  <c:v>1.38056494140625</c:v>
                </c:pt>
                <c:pt idx="6507">
                  <c:v>1.38277880859375</c:v>
                </c:pt>
                <c:pt idx="6508">
                  <c:v>1.3935377197265626</c:v>
                </c:pt>
                <c:pt idx="6509">
                  <c:v>1.39462158203125</c:v>
                </c:pt>
                <c:pt idx="6510">
                  <c:v>1.3788074951171876</c:v>
                </c:pt>
                <c:pt idx="6511">
                  <c:v>1.3643225097656251</c:v>
                </c:pt>
                <c:pt idx="6512">
                  <c:v>1.35427294921875</c:v>
                </c:pt>
                <c:pt idx="6513">
                  <c:v>1.3520533447265626</c:v>
                </c:pt>
                <c:pt idx="6514">
                  <c:v>1.3483546142578124</c:v>
                </c:pt>
                <c:pt idx="6515">
                  <c:v>1.3176740722656251</c:v>
                </c:pt>
                <c:pt idx="6516">
                  <c:v>1.301447265625</c:v>
                </c:pt>
                <c:pt idx="6517">
                  <c:v>1.2866610107421874</c:v>
                </c:pt>
                <c:pt idx="6518">
                  <c:v>1.2740159912109374</c:v>
                </c:pt>
                <c:pt idx="6519">
                  <c:v>1.24172998046875</c:v>
                </c:pt>
                <c:pt idx="6520">
                  <c:v>1.2163026123046874</c:v>
                </c:pt>
                <c:pt idx="6521">
                  <c:v>1.194814453125</c:v>
                </c:pt>
                <c:pt idx="6522">
                  <c:v>1.177504638671875</c:v>
                </c:pt>
                <c:pt idx="6523">
                  <c:v>1.1548388671875001</c:v>
                </c:pt>
                <c:pt idx="6524">
                  <c:v>1.142801513671875</c:v>
                </c:pt>
                <c:pt idx="6525">
                  <c:v>1.1485767822265625</c:v>
                </c:pt>
                <c:pt idx="6526">
                  <c:v>1.146023193359375</c:v>
                </c:pt>
                <c:pt idx="6527">
                  <c:v>1.1313381347656251</c:v>
                </c:pt>
                <c:pt idx="6528">
                  <c:v>1.116950927734375</c:v>
                </c:pt>
                <c:pt idx="6529">
                  <c:v>1.1096035156249999</c:v>
                </c:pt>
                <c:pt idx="6530">
                  <c:v>1.097111083984375</c:v>
                </c:pt>
                <c:pt idx="6531">
                  <c:v>1.0776949462890626</c:v>
                </c:pt>
                <c:pt idx="6532">
                  <c:v>1.071606201171875</c:v>
                </c:pt>
                <c:pt idx="6533">
                  <c:v>1.0680419921875</c:v>
                </c:pt>
                <c:pt idx="6534">
                  <c:v>1.0546805419921874</c:v>
                </c:pt>
                <c:pt idx="6535">
                  <c:v>1.0116195068359375</c:v>
                </c:pt>
                <c:pt idx="6536">
                  <c:v>0.98826068115234378</c:v>
                </c:pt>
                <c:pt idx="6537">
                  <c:v>0.96743859863281245</c:v>
                </c:pt>
                <c:pt idx="6538">
                  <c:v>0.9568168334960937</c:v>
                </c:pt>
                <c:pt idx="6539">
                  <c:v>0.93969482421874995</c:v>
                </c:pt>
                <c:pt idx="6540">
                  <c:v>0.91041009521484373</c:v>
                </c:pt>
                <c:pt idx="6541">
                  <c:v>0.87645001220703123</c:v>
                </c:pt>
                <c:pt idx="6542">
                  <c:v>0.8600630493164062</c:v>
                </c:pt>
                <c:pt idx="6543">
                  <c:v>0.83838793945312495</c:v>
                </c:pt>
                <c:pt idx="6544">
                  <c:v>0.85396038818359377</c:v>
                </c:pt>
                <c:pt idx="6545">
                  <c:v>0.84372521972656245</c:v>
                </c:pt>
                <c:pt idx="6546">
                  <c:v>0.83626684570312504</c:v>
                </c:pt>
                <c:pt idx="6547">
                  <c:v>0.82952575683593754</c:v>
                </c:pt>
                <c:pt idx="6548">
                  <c:v>0.80985412597656248</c:v>
                </c:pt>
                <c:pt idx="6549">
                  <c:v>0.78116101074218747</c:v>
                </c:pt>
                <c:pt idx="6550">
                  <c:v>0.75062603759765623</c:v>
                </c:pt>
                <c:pt idx="6551">
                  <c:v>0.73</c:v>
                </c:pt>
                <c:pt idx="6552">
                  <c:v>0.73</c:v>
                </c:pt>
                <c:pt idx="6553">
                  <c:v>0.73</c:v>
                </c:pt>
                <c:pt idx="6554">
                  <c:v>0.73</c:v>
                </c:pt>
                <c:pt idx="6555">
                  <c:v>0.73</c:v>
                </c:pt>
                <c:pt idx="6556">
                  <c:v>0.73</c:v>
                </c:pt>
                <c:pt idx="6557">
                  <c:v>0.73</c:v>
                </c:pt>
                <c:pt idx="6558">
                  <c:v>0.73</c:v>
                </c:pt>
                <c:pt idx="6559">
                  <c:v>0.73</c:v>
                </c:pt>
                <c:pt idx="6560">
                  <c:v>0.73</c:v>
                </c:pt>
                <c:pt idx="6561">
                  <c:v>0.73</c:v>
                </c:pt>
                <c:pt idx="6562">
                  <c:v>0.73</c:v>
                </c:pt>
                <c:pt idx="6563">
                  <c:v>0.73</c:v>
                </c:pt>
                <c:pt idx="6564">
                  <c:v>0.73</c:v>
                </c:pt>
                <c:pt idx="6565">
                  <c:v>0.73</c:v>
                </c:pt>
                <c:pt idx="6566">
                  <c:v>0.73</c:v>
                </c:pt>
                <c:pt idx="6567">
                  <c:v>0.73</c:v>
                </c:pt>
                <c:pt idx="6568">
                  <c:v>0.73</c:v>
                </c:pt>
                <c:pt idx="6569">
                  <c:v>0.73</c:v>
                </c:pt>
                <c:pt idx="6570">
                  <c:v>0.73</c:v>
                </c:pt>
                <c:pt idx="6571">
                  <c:v>0.73594323730468747</c:v>
                </c:pt>
                <c:pt idx="6572">
                  <c:v>0.73772570800781245</c:v>
                </c:pt>
                <c:pt idx="6573">
                  <c:v>0.73565209960937505</c:v>
                </c:pt>
                <c:pt idx="6574">
                  <c:v>0.73818933105468754</c:v>
                </c:pt>
                <c:pt idx="6575">
                  <c:v>0.7465452270507813</c:v>
                </c:pt>
                <c:pt idx="6576">
                  <c:v>0.73</c:v>
                </c:pt>
                <c:pt idx="6577">
                  <c:v>0.73</c:v>
                </c:pt>
                <c:pt idx="6578">
                  <c:v>0.73</c:v>
                </c:pt>
                <c:pt idx="6579">
                  <c:v>0.73</c:v>
                </c:pt>
                <c:pt idx="6580">
                  <c:v>0.73</c:v>
                </c:pt>
                <c:pt idx="6581">
                  <c:v>0.73480798339843745</c:v>
                </c:pt>
                <c:pt idx="6582">
                  <c:v>0.77228771972656252</c:v>
                </c:pt>
                <c:pt idx="6583">
                  <c:v>0.78133062744140624</c:v>
                </c:pt>
                <c:pt idx="6584">
                  <c:v>0.78546380615234379</c:v>
                </c:pt>
                <c:pt idx="6585">
                  <c:v>0.79190332031249999</c:v>
                </c:pt>
                <c:pt idx="6586">
                  <c:v>0.82434515380859374</c:v>
                </c:pt>
                <c:pt idx="6587">
                  <c:v>0.84093316650390626</c:v>
                </c:pt>
                <c:pt idx="6588">
                  <c:v>0.84882385253906245</c:v>
                </c:pt>
                <c:pt idx="6589">
                  <c:v>0.86033300781249999</c:v>
                </c:pt>
                <c:pt idx="6590">
                  <c:v>0.8777827758789063</c:v>
                </c:pt>
                <c:pt idx="6591">
                  <c:v>0.87148431396484372</c:v>
                </c:pt>
                <c:pt idx="6592">
                  <c:v>0.87787646484375004</c:v>
                </c:pt>
                <c:pt idx="6593">
                  <c:v>0.88212841796874997</c:v>
                </c:pt>
                <c:pt idx="6594">
                  <c:v>0.89171105957031249</c:v>
                </c:pt>
                <c:pt idx="6595">
                  <c:v>0.88813720703124999</c:v>
                </c:pt>
                <c:pt idx="6596">
                  <c:v>0.88732550048828129</c:v>
                </c:pt>
                <c:pt idx="6597">
                  <c:v>0.87523254394531247</c:v>
                </c:pt>
                <c:pt idx="6598">
                  <c:v>0.84458007812500002</c:v>
                </c:pt>
                <c:pt idx="6599">
                  <c:v>0.83938952636718756</c:v>
                </c:pt>
                <c:pt idx="6600">
                  <c:v>0.82266638183593754</c:v>
                </c:pt>
                <c:pt idx="6601">
                  <c:v>0.79350659179687499</c:v>
                </c:pt>
                <c:pt idx="6602">
                  <c:v>0.79031280517578129</c:v>
                </c:pt>
                <c:pt idx="6603">
                  <c:v>0.78442071533203128</c:v>
                </c:pt>
                <c:pt idx="6604">
                  <c:v>0.78998205566406254</c:v>
                </c:pt>
                <c:pt idx="6605">
                  <c:v>0.89884191894531251</c:v>
                </c:pt>
                <c:pt idx="6606">
                  <c:v>0.90941912841796879</c:v>
                </c:pt>
                <c:pt idx="6607">
                  <c:v>0.91925097656249999</c:v>
                </c:pt>
                <c:pt idx="6608">
                  <c:v>0.91398767089843747</c:v>
                </c:pt>
                <c:pt idx="6609">
                  <c:v>0.91295422363281253</c:v>
                </c:pt>
                <c:pt idx="6610">
                  <c:v>0.90035546875000005</c:v>
                </c:pt>
                <c:pt idx="6611">
                  <c:v>0.89882708740234374</c:v>
                </c:pt>
                <c:pt idx="6612">
                  <c:v>0.90376623535156253</c:v>
                </c:pt>
                <c:pt idx="6613">
                  <c:v>0.910308837890625</c:v>
                </c:pt>
                <c:pt idx="6614">
                  <c:v>0.90131152343749998</c:v>
                </c:pt>
                <c:pt idx="6615">
                  <c:v>0.89600579833984373</c:v>
                </c:pt>
                <c:pt idx="6616">
                  <c:v>0.89071600341796875</c:v>
                </c:pt>
                <c:pt idx="6617">
                  <c:v>0.88317401123046879</c:v>
                </c:pt>
                <c:pt idx="6618">
                  <c:v>0.86865258789062505</c:v>
                </c:pt>
                <c:pt idx="6619">
                  <c:v>0.86750805664062502</c:v>
                </c:pt>
                <c:pt idx="6620">
                  <c:v>0.87616809082031255</c:v>
                </c:pt>
                <c:pt idx="6621">
                  <c:v>0.8884340209960937</c:v>
                </c:pt>
                <c:pt idx="6622">
                  <c:v>0.88929974365234377</c:v>
                </c:pt>
                <c:pt idx="6623">
                  <c:v>0.87918981933593754</c:v>
                </c:pt>
                <c:pt idx="6624">
                  <c:v>0.86195538330078125</c:v>
                </c:pt>
                <c:pt idx="6625">
                  <c:v>0.82604571533203131</c:v>
                </c:pt>
                <c:pt idx="6626">
                  <c:v>0.83216357421874998</c:v>
                </c:pt>
                <c:pt idx="6627">
                  <c:v>0.84310583496093749</c:v>
                </c:pt>
                <c:pt idx="6628">
                  <c:v>0.85438635253906248</c:v>
                </c:pt>
                <c:pt idx="6629">
                  <c:v>0.8581766357421875</c:v>
                </c:pt>
                <c:pt idx="6630">
                  <c:v>0.84511663818359373</c:v>
                </c:pt>
                <c:pt idx="6631">
                  <c:v>0.83757995605468749</c:v>
                </c:pt>
                <c:pt idx="6632">
                  <c:v>0.835576171875</c:v>
                </c:pt>
                <c:pt idx="6633">
                  <c:v>0.84588977050781256</c:v>
                </c:pt>
                <c:pt idx="6634">
                  <c:v>0.81977941894531248</c:v>
                </c:pt>
                <c:pt idx="6635">
                  <c:v>0.73</c:v>
                </c:pt>
                <c:pt idx="6636">
                  <c:v>1.119968017578125</c:v>
                </c:pt>
                <c:pt idx="6637">
                  <c:v>0.78397760009765627</c:v>
                </c:pt>
                <c:pt idx="6638">
                  <c:v>0.75484197998046876</c:v>
                </c:pt>
                <c:pt idx="6639">
                  <c:v>0.7644623413085937</c:v>
                </c:pt>
                <c:pt idx="6640">
                  <c:v>0.73</c:v>
                </c:pt>
                <c:pt idx="6641">
                  <c:v>0.94182855224609374</c:v>
                </c:pt>
                <c:pt idx="6642">
                  <c:v>0.73</c:v>
                </c:pt>
                <c:pt idx="6643">
                  <c:v>1.041278076171875</c:v>
                </c:pt>
                <c:pt idx="6644">
                  <c:v>2.5511318359374999</c:v>
                </c:pt>
                <c:pt idx="6645">
                  <c:v>1.2493129882812499</c:v>
                </c:pt>
                <c:pt idx="6646">
                  <c:v>0.8745191040039062</c:v>
                </c:pt>
                <c:pt idx="6647">
                  <c:v>0.73</c:v>
                </c:pt>
                <c:pt idx="6648">
                  <c:v>0.73</c:v>
                </c:pt>
                <c:pt idx="6649">
                  <c:v>0.73</c:v>
                </c:pt>
                <c:pt idx="6650">
                  <c:v>0.73</c:v>
                </c:pt>
                <c:pt idx="6651">
                  <c:v>0.73</c:v>
                </c:pt>
                <c:pt idx="6652">
                  <c:v>0.73</c:v>
                </c:pt>
                <c:pt idx="6653">
                  <c:v>0.73</c:v>
                </c:pt>
                <c:pt idx="6654">
                  <c:v>0.73</c:v>
                </c:pt>
                <c:pt idx="6655">
                  <c:v>0.73</c:v>
                </c:pt>
                <c:pt idx="6656">
                  <c:v>0.73</c:v>
                </c:pt>
                <c:pt idx="6657">
                  <c:v>0.73</c:v>
                </c:pt>
                <c:pt idx="6658">
                  <c:v>0.73</c:v>
                </c:pt>
                <c:pt idx="6659">
                  <c:v>0.73</c:v>
                </c:pt>
                <c:pt idx="6660">
                  <c:v>0.73</c:v>
                </c:pt>
                <c:pt idx="6661">
                  <c:v>0.73</c:v>
                </c:pt>
                <c:pt idx="6662">
                  <c:v>0.73</c:v>
                </c:pt>
                <c:pt idx="6663">
                  <c:v>0.73</c:v>
                </c:pt>
                <c:pt idx="6664">
                  <c:v>0.73</c:v>
                </c:pt>
                <c:pt idx="6665">
                  <c:v>0.73</c:v>
                </c:pt>
                <c:pt idx="6666">
                  <c:v>0.73</c:v>
                </c:pt>
                <c:pt idx="6667">
                  <c:v>0.73</c:v>
                </c:pt>
                <c:pt idx="6668">
                  <c:v>0.79563281249999995</c:v>
                </c:pt>
                <c:pt idx="6669">
                  <c:v>1.5088930664062501</c:v>
                </c:pt>
                <c:pt idx="6670">
                  <c:v>1.5526864013671875</c:v>
                </c:pt>
                <c:pt idx="6671">
                  <c:v>1.0619093017578125</c:v>
                </c:pt>
                <c:pt idx="6672">
                  <c:v>0.76840863037109375</c:v>
                </c:pt>
                <c:pt idx="6673">
                  <c:v>0.79873614501953127</c:v>
                </c:pt>
                <c:pt idx="6674">
                  <c:v>0.91978845214843752</c:v>
                </c:pt>
                <c:pt idx="6675">
                  <c:v>1.1086165771484375</c:v>
                </c:pt>
                <c:pt idx="6676">
                  <c:v>1.9440848388671874</c:v>
                </c:pt>
                <c:pt idx="6677">
                  <c:v>1.1948756103515625</c:v>
                </c:pt>
                <c:pt idx="6678">
                  <c:v>0.89168511962890629</c:v>
                </c:pt>
                <c:pt idx="6679">
                  <c:v>0.74342608642578123</c:v>
                </c:pt>
                <c:pt idx="6680">
                  <c:v>0.97135760498046875</c:v>
                </c:pt>
                <c:pt idx="6681">
                  <c:v>1.0001159667968751</c:v>
                </c:pt>
                <c:pt idx="6682">
                  <c:v>0.91697778320312495</c:v>
                </c:pt>
                <c:pt idx="6683">
                  <c:v>0.7358395385742188</c:v>
                </c:pt>
                <c:pt idx="6684">
                  <c:v>0.73</c:v>
                </c:pt>
                <c:pt idx="6685">
                  <c:v>0.73</c:v>
                </c:pt>
                <c:pt idx="6686">
                  <c:v>0.73</c:v>
                </c:pt>
                <c:pt idx="6687">
                  <c:v>0.73</c:v>
                </c:pt>
                <c:pt idx="6688">
                  <c:v>0.73</c:v>
                </c:pt>
                <c:pt idx="6689">
                  <c:v>0.73</c:v>
                </c:pt>
                <c:pt idx="6690">
                  <c:v>0.73</c:v>
                </c:pt>
                <c:pt idx="6691">
                  <c:v>0.73</c:v>
                </c:pt>
                <c:pt idx="6692">
                  <c:v>0.73</c:v>
                </c:pt>
                <c:pt idx="6693">
                  <c:v>0.73</c:v>
                </c:pt>
                <c:pt idx="6694">
                  <c:v>0.73</c:v>
                </c:pt>
                <c:pt idx="6695">
                  <c:v>0.81389184570312501</c:v>
                </c:pt>
                <c:pt idx="6696">
                  <c:v>0.73</c:v>
                </c:pt>
                <c:pt idx="6697">
                  <c:v>0.73</c:v>
                </c:pt>
                <c:pt idx="6698">
                  <c:v>0.73</c:v>
                </c:pt>
                <c:pt idx="6699">
                  <c:v>0.73</c:v>
                </c:pt>
                <c:pt idx="6700">
                  <c:v>0.73</c:v>
                </c:pt>
                <c:pt idx="6701">
                  <c:v>0.73</c:v>
                </c:pt>
                <c:pt idx="6702">
                  <c:v>0.73</c:v>
                </c:pt>
                <c:pt idx="6703">
                  <c:v>0.73</c:v>
                </c:pt>
                <c:pt idx="6704">
                  <c:v>0.73</c:v>
                </c:pt>
                <c:pt idx="6705">
                  <c:v>0.73</c:v>
                </c:pt>
                <c:pt idx="6706">
                  <c:v>0.73</c:v>
                </c:pt>
                <c:pt idx="6707">
                  <c:v>0.73</c:v>
                </c:pt>
                <c:pt idx="6708">
                  <c:v>0.73</c:v>
                </c:pt>
                <c:pt idx="6709">
                  <c:v>0.73</c:v>
                </c:pt>
                <c:pt idx="6710">
                  <c:v>0.73</c:v>
                </c:pt>
                <c:pt idx="6711">
                  <c:v>0.73</c:v>
                </c:pt>
                <c:pt idx="6712">
                  <c:v>0.73</c:v>
                </c:pt>
                <c:pt idx="6713">
                  <c:v>0.73</c:v>
                </c:pt>
                <c:pt idx="6714">
                  <c:v>0.73</c:v>
                </c:pt>
                <c:pt idx="6715">
                  <c:v>0.73</c:v>
                </c:pt>
                <c:pt idx="6716">
                  <c:v>0.73</c:v>
                </c:pt>
                <c:pt idx="6717">
                  <c:v>0.73</c:v>
                </c:pt>
                <c:pt idx="6718">
                  <c:v>0.73</c:v>
                </c:pt>
                <c:pt idx="6719">
                  <c:v>0.73</c:v>
                </c:pt>
                <c:pt idx="6720">
                  <c:v>0.73</c:v>
                </c:pt>
                <c:pt idx="6721">
                  <c:v>0.73</c:v>
                </c:pt>
                <c:pt idx="6722">
                  <c:v>0.73</c:v>
                </c:pt>
                <c:pt idx="6723">
                  <c:v>0.73</c:v>
                </c:pt>
                <c:pt idx="6724">
                  <c:v>0.73</c:v>
                </c:pt>
                <c:pt idx="6725">
                  <c:v>0.73</c:v>
                </c:pt>
                <c:pt idx="6726">
                  <c:v>0.97452886962890628</c:v>
                </c:pt>
                <c:pt idx="6727">
                  <c:v>0.8950631103515625</c:v>
                </c:pt>
                <c:pt idx="6728">
                  <c:v>0.73470068359374996</c:v>
                </c:pt>
                <c:pt idx="6729">
                  <c:v>0.73</c:v>
                </c:pt>
                <c:pt idx="6730">
                  <c:v>0.73</c:v>
                </c:pt>
                <c:pt idx="6731">
                  <c:v>0.73</c:v>
                </c:pt>
                <c:pt idx="6732">
                  <c:v>0.73</c:v>
                </c:pt>
                <c:pt idx="6733">
                  <c:v>0.73</c:v>
                </c:pt>
                <c:pt idx="6734">
                  <c:v>0.73</c:v>
                </c:pt>
                <c:pt idx="6735">
                  <c:v>0.73</c:v>
                </c:pt>
                <c:pt idx="6736">
                  <c:v>0.73</c:v>
                </c:pt>
                <c:pt idx="6737">
                  <c:v>0.73</c:v>
                </c:pt>
                <c:pt idx="6738">
                  <c:v>0.73</c:v>
                </c:pt>
                <c:pt idx="6739">
                  <c:v>0.73</c:v>
                </c:pt>
                <c:pt idx="6740">
                  <c:v>0.73</c:v>
                </c:pt>
                <c:pt idx="6741">
                  <c:v>0.73</c:v>
                </c:pt>
                <c:pt idx="6742">
                  <c:v>0.73</c:v>
                </c:pt>
                <c:pt idx="6743">
                  <c:v>0.73</c:v>
                </c:pt>
                <c:pt idx="6744">
                  <c:v>0.73</c:v>
                </c:pt>
                <c:pt idx="6745">
                  <c:v>0.73</c:v>
                </c:pt>
                <c:pt idx="6746">
                  <c:v>0.73</c:v>
                </c:pt>
                <c:pt idx="6747">
                  <c:v>0.73</c:v>
                </c:pt>
                <c:pt idx="6748">
                  <c:v>0.73</c:v>
                </c:pt>
                <c:pt idx="6749">
                  <c:v>0.73</c:v>
                </c:pt>
                <c:pt idx="6750">
                  <c:v>0.73</c:v>
                </c:pt>
                <c:pt idx="6751">
                  <c:v>0.73</c:v>
                </c:pt>
                <c:pt idx="6752">
                  <c:v>0.73</c:v>
                </c:pt>
                <c:pt idx="6753">
                  <c:v>0.73</c:v>
                </c:pt>
                <c:pt idx="6754">
                  <c:v>0.73</c:v>
                </c:pt>
                <c:pt idx="6755">
                  <c:v>0.73</c:v>
                </c:pt>
                <c:pt idx="6756">
                  <c:v>0.73</c:v>
                </c:pt>
                <c:pt idx="6757">
                  <c:v>0.73</c:v>
                </c:pt>
                <c:pt idx="6758">
                  <c:v>0.73</c:v>
                </c:pt>
                <c:pt idx="6759">
                  <c:v>0.73</c:v>
                </c:pt>
                <c:pt idx="6760">
                  <c:v>0.73</c:v>
                </c:pt>
                <c:pt idx="6761">
                  <c:v>0.73</c:v>
                </c:pt>
                <c:pt idx="6762">
                  <c:v>0.73</c:v>
                </c:pt>
                <c:pt idx="6763">
                  <c:v>0.73</c:v>
                </c:pt>
                <c:pt idx="6764">
                  <c:v>0.74775573730468747</c:v>
                </c:pt>
                <c:pt idx="6765">
                  <c:v>0.77026019287109371</c:v>
                </c:pt>
                <c:pt idx="6766">
                  <c:v>0.83627484130859375</c:v>
                </c:pt>
                <c:pt idx="6767">
                  <c:v>0.90086633300781249</c:v>
                </c:pt>
                <c:pt idx="6768">
                  <c:v>0.96835089111328121</c:v>
                </c:pt>
                <c:pt idx="6769">
                  <c:v>0.99016033935546877</c:v>
                </c:pt>
                <c:pt idx="6770">
                  <c:v>0.9831409301757813</c:v>
                </c:pt>
                <c:pt idx="6771">
                  <c:v>0.98891540527343746</c:v>
                </c:pt>
                <c:pt idx="6772">
                  <c:v>0.90991540527343751</c:v>
                </c:pt>
                <c:pt idx="6773">
                  <c:v>0.91647180175781251</c:v>
                </c:pt>
                <c:pt idx="6774">
                  <c:v>0.96102813720703129</c:v>
                </c:pt>
                <c:pt idx="6775">
                  <c:v>0.88202813720703122</c:v>
                </c:pt>
                <c:pt idx="6776">
                  <c:v>0.85339233398437497</c:v>
                </c:pt>
                <c:pt idx="6777">
                  <c:v>0.79864910888671869</c:v>
                </c:pt>
                <c:pt idx="6778">
                  <c:v>0.90628784179687505</c:v>
                </c:pt>
                <c:pt idx="6779">
                  <c:v>0.84411962890625003</c:v>
                </c:pt>
                <c:pt idx="6780">
                  <c:v>0.93076770019531252</c:v>
                </c:pt>
                <c:pt idx="6781">
                  <c:v>0.97075341796875003</c:v>
                </c:pt>
                <c:pt idx="6782">
                  <c:v>0.98960290527343753</c:v>
                </c:pt>
                <c:pt idx="6783">
                  <c:v>1.0333234863281251</c:v>
                </c:pt>
                <c:pt idx="6784">
                  <c:v>1.0747391357421876</c:v>
                </c:pt>
                <c:pt idx="6785">
                  <c:v>1.1226835937499999</c:v>
                </c:pt>
                <c:pt idx="6786">
                  <c:v>1.1569494628906249</c:v>
                </c:pt>
                <c:pt idx="6787">
                  <c:v>1.199149169921875</c:v>
                </c:pt>
                <c:pt idx="6788">
                  <c:v>1.241740478515625</c:v>
                </c:pt>
                <c:pt idx="6789">
                  <c:v>1.2157725830078125</c:v>
                </c:pt>
                <c:pt idx="6790">
                  <c:v>1.2050021972656251</c:v>
                </c:pt>
                <c:pt idx="6791">
                  <c:v>1.1875748291015624</c:v>
                </c:pt>
                <c:pt idx="6792">
                  <c:v>1.1949375</c:v>
                </c:pt>
                <c:pt idx="6793">
                  <c:v>1.2079702148437499</c:v>
                </c:pt>
                <c:pt idx="6794">
                  <c:v>1.2248734130859376</c:v>
                </c:pt>
                <c:pt idx="6795">
                  <c:v>1.2575477294921875</c:v>
                </c:pt>
                <c:pt idx="6796">
                  <c:v>1.2640882568359375</c:v>
                </c:pt>
                <c:pt idx="6797">
                  <c:v>1.2842607421875001</c:v>
                </c:pt>
                <c:pt idx="6798">
                  <c:v>1.3046119384765624</c:v>
                </c:pt>
                <c:pt idx="6799">
                  <c:v>1.3244348144531251</c:v>
                </c:pt>
                <c:pt idx="6800">
                  <c:v>1.3151116943359376</c:v>
                </c:pt>
                <c:pt idx="6801">
                  <c:v>1.3077509765624999</c:v>
                </c:pt>
                <c:pt idx="6802">
                  <c:v>1.2222241210937499</c:v>
                </c:pt>
                <c:pt idx="6803">
                  <c:v>1.210224609375</c:v>
                </c:pt>
                <c:pt idx="6804">
                  <c:v>1.1856193847656249</c:v>
                </c:pt>
                <c:pt idx="6805">
                  <c:v>1.1831789550781251</c:v>
                </c:pt>
                <c:pt idx="6806">
                  <c:v>1.1771147460937501</c:v>
                </c:pt>
                <c:pt idx="6807">
                  <c:v>1.16959814453125</c:v>
                </c:pt>
                <c:pt idx="6808">
                  <c:v>1.1389462890625</c:v>
                </c:pt>
                <c:pt idx="6809">
                  <c:v>1.0883563232421876</c:v>
                </c:pt>
                <c:pt idx="6810">
                  <c:v>1.0948022460937501</c:v>
                </c:pt>
                <c:pt idx="6811">
                  <c:v>1.0983544921874999</c:v>
                </c:pt>
                <c:pt idx="6812">
                  <c:v>1.1002974853515626</c:v>
                </c:pt>
                <c:pt idx="6813">
                  <c:v>1.1226148681640624</c:v>
                </c:pt>
                <c:pt idx="6814">
                  <c:v>1.1332677001953124</c:v>
                </c:pt>
                <c:pt idx="6815">
                  <c:v>1.152603271484375</c:v>
                </c:pt>
                <c:pt idx="6816">
                  <c:v>1.1572738037109376</c:v>
                </c:pt>
                <c:pt idx="6817">
                  <c:v>1.1953161621093751</c:v>
                </c:pt>
                <c:pt idx="6818">
                  <c:v>1.2416669921875001</c:v>
                </c:pt>
                <c:pt idx="6819">
                  <c:v>1.28110498046875</c:v>
                </c:pt>
                <c:pt idx="6820">
                  <c:v>1.3148485107421874</c:v>
                </c:pt>
                <c:pt idx="6821">
                  <c:v>1.2919665527343751</c:v>
                </c:pt>
                <c:pt idx="6822">
                  <c:v>1.2881791992187499</c:v>
                </c:pt>
                <c:pt idx="6823">
                  <c:v>1.293427734375</c:v>
                </c:pt>
                <c:pt idx="6824">
                  <c:v>1.2845201416015626</c:v>
                </c:pt>
                <c:pt idx="6825">
                  <c:v>1.2648277587890624</c:v>
                </c:pt>
                <c:pt idx="6826">
                  <c:v>1.2623710937499999</c:v>
                </c:pt>
                <c:pt idx="6827">
                  <c:v>1.24033154296875</c:v>
                </c:pt>
                <c:pt idx="6828">
                  <c:v>1.2240372314453125</c:v>
                </c:pt>
                <c:pt idx="6829">
                  <c:v>1.2230283203125001</c:v>
                </c:pt>
                <c:pt idx="6830">
                  <c:v>1.232425048828125</c:v>
                </c:pt>
                <c:pt idx="6831">
                  <c:v>1.2536524658203125</c:v>
                </c:pt>
                <c:pt idx="6832">
                  <c:v>1.270957763671875</c:v>
                </c:pt>
                <c:pt idx="6833">
                  <c:v>1.2970139160156251</c:v>
                </c:pt>
                <c:pt idx="6834">
                  <c:v>1.3110157470703125</c:v>
                </c:pt>
                <c:pt idx="6835">
                  <c:v>1.2961657714843751</c:v>
                </c:pt>
                <c:pt idx="6836">
                  <c:v>1.3090206298828124</c:v>
                </c:pt>
                <c:pt idx="6837">
                  <c:v>1.3230979003906249</c:v>
                </c:pt>
                <c:pt idx="6838">
                  <c:v>1.3449495849609374</c:v>
                </c:pt>
                <c:pt idx="6839">
                  <c:v>1.3573990478515625</c:v>
                </c:pt>
                <c:pt idx="6840">
                  <c:v>1.3566759033203124</c:v>
                </c:pt>
                <c:pt idx="6841">
                  <c:v>1.359344482421875</c:v>
                </c:pt>
                <c:pt idx="6842">
                  <c:v>1.3697515869140624</c:v>
                </c:pt>
                <c:pt idx="6843">
                  <c:v>1.3773453369140625</c:v>
                </c:pt>
                <c:pt idx="6844">
                  <c:v>1.3813868408203125</c:v>
                </c:pt>
                <c:pt idx="6845">
                  <c:v>1.3859769287109376</c:v>
                </c:pt>
                <c:pt idx="6846">
                  <c:v>1.3879376220703126</c:v>
                </c:pt>
                <c:pt idx="6847">
                  <c:v>1.4010747070312499</c:v>
                </c:pt>
                <c:pt idx="6848">
                  <c:v>1.4156545410156249</c:v>
                </c:pt>
                <c:pt idx="6849">
                  <c:v>1.4060218505859374</c:v>
                </c:pt>
                <c:pt idx="6850">
                  <c:v>1.4063520507812499</c:v>
                </c:pt>
                <c:pt idx="6851">
                  <c:v>1.4229514160156249</c:v>
                </c:pt>
                <c:pt idx="6852">
                  <c:v>1.4232095947265626</c:v>
                </c:pt>
                <c:pt idx="6853">
                  <c:v>1.4055268554687499</c:v>
                </c:pt>
                <c:pt idx="6854">
                  <c:v>1.4047127685546874</c:v>
                </c:pt>
                <c:pt idx="6855">
                  <c:v>1.4168828124999999</c:v>
                </c:pt>
                <c:pt idx="6856">
                  <c:v>1.4277327880859374</c:v>
                </c:pt>
                <c:pt idx="6857">
                  <c:v>1.4163748779296874</c:v>
                </c:pt>
                <c:pt idx="6858">
                  <c:v>1.4200534667968749</c:v>
                </c:pt>
                <c:pt idx="6859">
                  <c:v>1.4115441894531251</c:v>
                </c:pt>
                <c:pt idx="6860">
                  <c:v>1.4003050537109376</c:v>
                </c:pt>
                <c:pt idx="6861">
                  <c:v>1.3812252197265624</c:v>
                </c:pt>
                <c:pt idx="6862">
                  <c:v>1.3727424316406249</c:v>
                </c:pt>
                <c:pt idx="6863">
                  <c:v>1.3764589843749999</c:v>
                </c:pt>
                <c:pt idx="6864">
                  <c:v>1.3828756103515625</c:v>
                </c:pt>
                <c:pt idx="6865">
                  <c:v>1.383045654296875</c:v>
                </c:pt>
                <c:pt idx="6866">
                  <c:v>1.3760471191406249</c:v>
                </c:pt>
                <c:pt idx="6867">
                  <c:v>1.3814752197265625</c:v>
                </c:pt>
                <c:pt idx="6868">
                  <c:v>1.373573486328125</c:v>
                </c:pt>
                <c:pt idx="6869">
                  <c:v>1.3833548583984374</c:v>
                </c:pt>
                <c:pt idx="6870">
                  <c:v>1.3882701416015626</c:v>
                </c:pt>
                <c:pt idx="6871">
                  <c:v>1.377033935546875</c:v>
                </c:pt>
                <c:pt idx="6872">
                  <c:v>1.3815054931640625</c:v>
                </c:pt>
                <c:pt idx="6873">
                  <c:v>1.383601806640625</c:v>
                </c:pt>
                <c:pt idx="6874">
                  <c:v>1.3944782714843751</c:v>
                </c:pt>
                <c:pt idx="6875">
                  <c:v>1.3953740234375001</c:v>
                </c:pt>
                <c:pt idx="6876">
                  <c:v>1.3797010498046876</c:v>
                </c:pt>
                <c:pt idx="6877">
                  <c:v>1.3652630615234376</c:v>
                </c:pt>
                <c:pt idx="6878">
                  <c:v>1.3550841064453125</c:v>
                </c:pt>
                <c:pt idx="6879">
                  <c:v>1.352797607421875</c:v>
                </c:pt>
                <c:pt idx="6880">
                  <c:v>1.3491632080078124</c:v>
                </c:pt>
                <c:pt idx="6881">
                  <c:v>1.3185194091796875</c:v>
                </c:pt>
                <c:pt idx="6882">
                  <c:v>1.3019892578125001</c:v>
                </c:pt>
                <c:pt idx="6883">
                  <c:v>1.2871938476562499</c:v>
                </c:pt>
                <c:pt idx="6884">
                  <c:v>1.2745213623046876</c:v>
                </c:pt>
                <c:pt idx="6885">
                  <c:v>1.2423271484375</c:v>
                </c:pt>
                <c:pt idx="6886">
                  <c:v>1.2168538818359376</c:v>
                </c:pt>
                <c:pt idx="6887">
                  <c:v>1.1955494384765626</c:v>
                </c:pt>
                <c:pt idx="6888">
                  <c:v>1.1782672119140625</c:v>
                </c:pt>
                <c:pt idx="6889">
                  <c:v>1.155518798828125</c:v>
                </c:pt>
                <c:pt idx="6890">
                  <c:v>1.1433527832031249</c:v>
                </c:pt>
                <c:pt idx="6891">
                  <c:v>1.1490363769531251</c:v>
                </c:pt>
                <c:pt idx="6892">
                  <c:v>1.14666650390625</c:v>
                </c:pt>
                <c:pt idx="6893">
                  <c:v>1.1322570800781251</c:v>
                </c:pt>
                <c:pt idx="6894">
                  <c:v>1.1179984130859375</c:v>
                </c:pt>
                <c:pt idx="6895">
                  <c:v>1.1105866699218749</c:v>
                </c:pt>
                <c:pt idx="6896">
                  <c:v>1.0979565429687499</c:v>
                </c:pt>
                <c:pt idx="6897">
                  <c:v>1.0786781005859376</c:v>
                </c:pt>
                <c:pt idx="6898">
                  <c:v>1.072571044921875</c:v>
                </c:pt>
                <c:pt idx="6899">
                  <c:v>1.0690803222656251</c:v>
                </c:pt>
                <c:pt idx="6900">
                  <c:v>1.0558107910156249</c:v>
                </c:pt>
                <c:pt idx="6901">
                  <c:v>1.0127496948242187</c:v>
                </c:pt>
                <c:pt idx="6902">
                  <c:v>0.98952862548828124</c:v>
                </c:pt>
                <c:pt idx="6903">
                  <c:v>0.96832067871093752</c:v>
                </c:pt>
                <c:pt idx="6904">
                  <c:v>0.95766217041015622</c:v>
                </c:pt>
                <c:pt idx="6905">
                  <c:v>0.94047589111328123</c:v>
                </c:pt>
                <c:pt idx="6906">
                  <c:v>0.91123706054687503</c:v>
                </c:pt>
                <c:pt idx="6907">
                  <c:v>0.87724938964843746</c:v>
                </c:pt>
                <c:pt idx="6908">
                  <c:v>0.86089001464843751</c:v>
                </c:pt>
                <c:pt idx="6909">
                  <c:v>0.83912292480468753</c:v>
                </c:pt>
                <c:pt idx="6910">
                  <c:v>0.854466552734375</c:v>
                </c:pt>
                <c:pt idx="6911">
                  <c:v>0.84423138427734379</c:v>
                </c:pt>
                <c:pt idx="6912">
                  <c:v>0.83677301025390627</c:v>
                </c:pt>
                <c:pt idx="6913">
                  <c:v>0.82993066406250005</c:v>
                </c:pt>
                <c:pt idx="6914">
                  <c:v>0.81036022949218744</c:v>
                </c:pt>
                <c:pt idx="6915">
                  <c:v>0.78247711181640622</c:v>
                </c:pt>
                <c:pt idx="6916">
                  <c:v>0.75254956054687505</c:v>
                </c:pt>
                <c:pt idx="6917">
                  <c:v>0.7237415161132813</c:v>
                </c:pt>
                <c:pt idx="6918">
                  <c:v>0.680840087890625</c:v>
                </c:pt>
                <c:pt idx="6919">
                  <c:v>0.66194421386718749</c:v>
                </c:pt>
                <c:pt idx="6920">
                  <c:v>0.65223132324218747</c:v>
                </c:pt>
                <c:pt idx="6921">
                  <c:v>0.64090600585937496</c:v>
                </c:pt>
                <c:pt idx="6922">
                  <c:v>0.63641729736328123</c:v>
                </c:pt>
                <c:pt idx="6923">
                  <c:v>0.64411462402343755</c:v>
                </c:pt>
                <c:pt idx="6924">
                  <c:v>0.64967785644531251</c:v>
                </c:pt>
                <c:pt idx="6925">
                  <c:v>0.66013244628906254</c:v>
                </c:pt>
                <c:pt idx="6926">
                  <c:v>0.66383795166015624</c:v>
                </c:pt>
                <c:pt idx="6927">
                  <c:v>0.66660900878906248</c:v>
                </c:pt>
                <c:pt idx="6928">
                  <c:v>0.6675287475585937</c:v>
                </c:pt>
                <c:pt idx="6929">
                  <c:v>0.66699212646484374</c:v>
                </c:pt>
                <c:pt idx="6930">
                  <c:v>0.66160241699218747</c:v>
                </c:pt>
                <c:pt idx="6931">
                  <c:v>0.65464361572265628</c:v>
                </c:pt>
                <c:pt idx="6932">
                  <c:v>0.63824584960937503</c:v>
                </c:pt>
                <c:pt idx="6933">
                  <c:v>0.61322332763671872</c:v>
                </c:pt>
                <c:pt idx="6934">
                  <c:v>0.59479644775390628</c:v>
                </c:pt>
                <c:pt idx="6935">
                  <c:v>0.64626110839843753</c:v>
                </c:pt>
                <c:pt idx="6936">
                  <c:v>0.70749633789062505</c:v>
                </c:pt>
                <c:pt idx="6937">
                  <c:v>0.73634820556640623</c:v>
                </c:pt>
                <c:pt idx="6938">
                  <c:v>0.73898095703125</c:v>
                </c:pt>
                <c:pt idx="6939">
                  <c:v>0.73690740966796875</c:v>
                </c:pt>
                <c:pt idx="6940">
                  <c:v>0.73926324462890625</c:v>
                </c:pt>
                <c:pt idx="6941">
                  <c:v>0.74747814941406254</c:v>
                </c:pt>
                <c:pt idx="6942">
                  <c:v>0.71892828369140627</c:v>
                </c:pt>
                <c:pt idx="6943">
                  <c:v>0.6915108642578125</c:v>
                </c:pt>
                <c:pt idx="6944">
                  <c:v>0.69254632568359376</c:v>
                </c:pt>
                <c:pt idx="6945">
                  <c:v>0.69484210205078123</c:v>
                </c:pt>
                <c:pt idx="6946">
                  <c:v>0.70574615478515623</c:v>
                </c:pt>
                <c:pt idx="6947">
                  <c:v>0.73541540527343752</c:v>
                </c:pt>
                <c:pt idx="6948">
                  <c:v>0.77303619384765621</c:v>
                </c:pt>
                <c:pt idx="6949">
                  <c:v>0.78225268554687499</c:v>
                </c:pt>
                <c:pt idx="6950">
                  <c:v>0.78687396240234375</c:v>
                </c:pt>
                <c:pt idx="6951">
                  <c:v>0.79371484375000001</c:v>
                </c:pt>
                <c:pt idx="6952">
                  <c:v>0.82599401855468746</c:v>
                </c:pt>
                <c:pt idx="6953">
                  <c:v>0.84234338378906248</c:v>
                </c:pt>
                <c:pt idx="6954">
                  <c:v>0.85034246826171878</c:v>
                </c:pt>
                <c:pt idx="6955">
                  <c:v>0.8614177856445312</c:v>
                </c:pt>
                <c:pt idx="6956">
                  <c:v>0.87905187988281253</c:v>
                </c:pt>
                <c:pt idx="6957">
                  <c:v>0.87039953613281251</c:v>
                </c:pt>
                <c:pt idx="6958">
                  <c:v>0.87614080810546879</c:v>
                </c:pt>
                <c:pt idx="6959">
                  <c:v>0.88256231689453124</c:v>
                </c:pt>
                <c:pt idx="6960">
                  <c:v>0.89225341796875002</c:v>
                </c:pt>
                <c:pt idx="6961">
                  <c:v>0.88896160888671871</c:v>
                </c:pt>
                <c:pt idx="6962">
                  <c:v>0.88855126953124997</c:v>
                </c:pt>
                <c:pt idx="6963">
                  <c:v>0.87826995849609379</c:v>
                </c:pt>
                <c:pt idx="6964">
                  <c:v>0.84577331542968748</c:v>
                </c:pt>
                <c:pt idx="6965">
                  <c:v>0.84004034423828122</c:v>
                </c:pt>
                <c:pt idx="6966">
                  <c:v>0.82326300048828127</c:v>
                </c:pt>
                <c:pt idx="6967">
                  <c:v>0.79426593017578129</c:v>
                </c:pt>
                <c:pt idx="6968">
                  <c:v>0.79111553955078129</c:v>
                </c:pt>
                <c:pt idx="6969">
                  <c:v>0.78522338867187502</c:v>
                </c:pt>
                <c:pt idx="6970">
                  <c:v>0.79063293457031247</c:v>
                </c:pt>
                <c:pt idx="6971">
                  <c:v>0.89969201660156251</c:v>
                </c:pt>
                <c:pt idx="6972">
                  <c:v>0.91056799316406245</c:v>
                </c:pt>
                <c:pt idx="6973">
                  <c:v>0.91729791259765625</c:v>
                </c:pt>
                <c:pt idx="6974">
                  <c:v>0.91260900878906248</c:v>
                </c:pt>
                <c:pt idx="6975">
                  <c:v>0.91387329101562498</c:v>
                </c:pt>
                <c:pt idx="6976">
                  <c:v>0.90184899902343751</c:v>
                </c:pt>
                <c:pt idx="6977">
                  <c:v>0.89928656005859375</c:v>
                </c:pt>
                <c:pt idx="6978">
                  <c:v>0.90480023193359371</c:v>
                </c:pt>
                <c:pt idx="6979">
                  <c:v>0.91283630371093749</c:v>
                </c:pt>
                <c:pt idx="6980">
                  <c:v>0.90062219238281249</c:v>
                </c:pt>
                <c:pt idx="6981">
                  <c:v>0.89164019775390624</c:v>
                </c:pt>
                <c:pt idx="6982">
                  <c:v>0.88554620361328129</c:v>
                </c:pt>
                <c:pt idx="6983">
                  <c:v>0.87513208007812504</c:v>
                </c:pt>
                <c:pt idx="6984">
                  <c:v>0.86865258789062505</c:v>
                </c:pt>
                <c:pt idx="6985">
                  <c:v>0.87095465087890622</c:v>
                </c:pt>
                <c:pt idx="6986">
                  <c:v>0.86824096679687501</c:v>
                </c:pt>
                <c:pt idx="6987">
                  <c:v>0.8574151000976562</c:v>
                </c:pt>
                <c:pt idx="6988">
                  <c:v>0.87206689453124997</c:v>
                </c:pt>
                <c:pt idx="6989">
                  <c:v>0.8654036254882812</c:v>
                </c:pt>
                <c:pt idx="6990">
                  <c:v>0.85506225585937501</c:v>
                </c:pt>
                <c:pt idx="6991">
                  <c:v>0.84557611083984374</c:v>
                </c:pt>
                <c:pt idx="6992">
                  <c:v>0.96096356201171873</c:v>
                </c:pt>
                <c:pt idx="6993">
                  <c:v>5.0279609374999996</c:v>
                </c:pt>
                <c:pt idx="6994">
                  <c:v>4.13</c:v>
                </c:pt>
                <c:pt idx="6995">
                  <c:v>0.81216906738281247</c:v>
                </c:pt>
                <c:pt idx="6996">
                  <c:v>0.74275408935546872</c:v>
                </c:pt>
                <c:pt idx="6997">
                  <c:v>0.78668585205078123</c:v>
                </c:pt>
                <c:pt idx="6998">
                  <c:v>0.80088085937499998</c:v>
                </c:pt>
                <c:pt idx="6999">
                  <c:v>0.81889178466796875</c:v>
                </c:pt>
                <c:pt idx="7000">
                  <c:v>0.82437475585937503</c:v>
                </c:pt>
                <c:pt idx="7001">
                  <c:v>0.80569335937499997</c:v>
                </c:pt>
                <c:pt idx="7002">
                  <c:v>0.81990179443359379</c:v>
                </c:pt>
                <c:pt idx="7003">
                  <c:v>0.80872613525390624</c:v>
                </c:pt>
                <c:pt idx="7004">
                  <c:v>0.78694030761718747</c:v>
                </c:pt>
                <c:pt idx="7005">
                  <c:v>0.78348352050781245</c:v>
                </c:pt>
                <c:pt idx="7006">
                  <c:v>0.77090777587890624</c:v>
                </c:pt>
                <c:pt idx="7007">
                  <c:v>0.75746551513671878</c:v>
                </c:pt>
                <c:pt idx="7008">
                  <c:v>0.74738623046874997</c:v>
                </c:pt>
                <c:pt idx="7009">
                  <c:v>0.72213525390625</c:v>
                </c:pt>
                <c:pt idx="7010">
                  <c:v>0.71910748291015625</c:v>
                </c:pt>
                <c:pt idx="7011">
                  <c:v>0.71265093994140627</c:v>
                </c:pt>
                <c:pt idx="7012">
                  <c:v>0.69950585937499998</c:v>
                </c:pt>
                <c:pt idx="7013">
                  <c:v>0.6984653930664062</c:v>
                </c:pt>
                <c:pt idx="7014">
                  <c:v>0.68660754394531254</c:v>
                </c:pt>
                <c:pt idx="7015">
                  <c:v>0.67922088623046872</c:v>
                </c:pt>
                <c:pt idx="7016">
                  <c:v>0.70165606689453131</c:v>
                </c:pt>
                <c:pt idx="7017">
                  <c:v>0.69429296875000002</c:v>
                </c:pt>
                <c:pt idx="7018">
                  <c:v>0.68915625000000003</c:v>
                </c:pt>
                <c:pt idx="7019">
                  <c:v>0.68304199218749995</c:v>
                </c:pt>
                <c:pt idx="7020">
                  <c:v>0.59965191650390626</c:v>
                </c:pt>
                <c:pt idx="7021">
                  <c:v>0.57999999999999996</c:v>
                </c:pt>
                <c:pt idx="7022">
                  <c:v>0.57999999999999996</c:v>
                </c:pt>
                <c:pt idx="7023">
                  <c:v>0.57999999999999996</c:v>
                </c:pt>
                <c:pt idx="7024">
                  <c:v>0.57999999999999996</c:v>
                </c:pt>
                <c:pt idx="7025">
                  <c:v>0.57999999999999996</c:v>
                </c:pt>
                <c:pt idx="7026">
                  <c:v>0.61478186035156246</c:v>
                </c:pt>
                <c:pt idx="7027">
                  <c:v>0.64648339843750002</c:v>
                </c:pt>
                <c:pt idx="7028">
                  <c:v>0.63060388183593752</c:v>
                </c:pt>
                <c:pt idx="7029">
                  <c:v>0.64705010986328126</c:v>
                </c:pt>
                <c:pt idx="7030">
                  <c:v>0.62625885009765625</c:v>
                </c:pt>
                <c:pt idx="7031">
                  <c:v>0.57999999999999996</c:v>
                </c:pt>
                <c:pt idx="7032">
                  <c:v>0.57999999999999996</c:v>
                </c:pt>
                <c:pt idx="7033">
                  <c:v>0.58207281494140628</c:v>
                </c:pt>
                <c:pt idx="7034">
                  <c:v>0.5945584106445313</c:v>
                </c:pt>
                <c:pt idx="7035">
                  <c:v>0.60469140624999995</c:v>
                </c:pt>
                <c:pt idx="7036">
                  <c:v>0.57999999999999996</c:v>
                </c:pt>
                <c:pt idx="7037">
                  <c:v>0.57999999999999996</c:v>
                </c:pt>
                <c:pt idx="7038">
                  <c:v>0.57999999999999996</c:v>
                </c:pt>
                <c:pt idx="7039">
                  <c:v>0.57999999999999996</c:v>
                </c:pt>
                <c:pt idx="7040">
                  <c:v>0.57999999999999996</c:v>
                </c:pt>
                <c:pt idx="7041">
                  <c:v>0.57999999999999996</c:v>
                </c:pt>
                <c:pt idx="7042">
                  <c:v>0.57999999999999996</c:v>
                </c:pt>
                <c:pt idx="7043">
                  <c:v>0.57999999999999996</c:v>
                </c:pt>
                <c:pt idx="7044">
                  <c:v>0.59063964843750005</c:v>
                </c:pt>
                <c:pt idx="7045">
                  <c:v>0.58915441894531251</c:v>
                </c:pt>
                <c:pt idx="7046">
                  <c:v>0.61236468505859376</c:v>
                </c:pt>
                <c:pt idx="7047">
                  <c:v>0.61435681152343746</c:v>
                </c:pt>
                <c:pt idx="7048">
                  <c:v>0.59012573242187505</c:v>
                </c:pt>
                <c:pt idx="7049">
                  <c:v>0.59076367187500001</c:v>
                </c:pt>
                <c:pt idx="7050">
                  <c:v>0.594033935546875</c:v>
                </c:pt>
                <c:pt idx="7051">
                  <c:v>0.59615222167968751</c:v>
                </c:pt>
                <c:pt idx="7052">
                  <c:v>0.5969480590820313</c:v>
                </c:pt>
                <c:pt idx="7053">
                  <c:v>0.58249505615234376</c:v>
                </c:pt>
                <c:pt idx="7054">
                  <c:v>1.1369266357421874</c:v>
                </c:pt>
                <c:pt idx="7055">
                  <c:v>0.78585693359374997</c:v>
                </c:pt>
                <c:pt idx="7056">
                  <c:v>0.59892547607421875</c:v>
                </c:pt>
                <c:pt idx="7057">
                  <c:v>0.57999999999999996</c:v>
                </c:pt>
                <c:pt idx="7058">
                  <c:v>0.57999999999999996</c:v>
                </c:pt>
                <c:pt idx="7059">
                  <c:v>0.57999999999999996</c:v>
                </c:pt>
                <c:pt idx="7060">
                  <c:v>0.57999999999999996</c:v>
                </c:pt>
                <c:pt idx="7061">
                  <c:v>0.57999999999999996</c:v>
                </c:pt>
                <c:pt idx="7062">
                  <c:v>0.6221670532226562</c:v>
                </c:pt>
                <c:pt idx="7063">
                  <c:v>0.65851409912109371</c:v>
                </c:pt>
                <c:pt idx="7064">
                  <c:v>0.62516912841796879</c:v>
                </c:pt>
                <c:pt idx="7065">
                  <c:v>0.58060003662109372</c:v>
                </c:pt>
                <c:pt idx="7066">
                  <c:v>0.57999999999999996</c:v>
                </c:pt>
                <c:pt idx="7067">
                  <c:v>0.57999999999999996</c:v>
                </c:pt>
                <c:pt idx="7068">
                  <c:v>0.57999999999999996</c:v>
                </c:pt>
                <c:pt idx="7069">
                  <c:v>0.57999999999999996</c:v>
                </c:pt>
                <c:pt idx="7070">
                  <c:v>0.57999999999999996</c:v>
                </c:pt>
                <c:pt idx="7071">
                  <c:v>0.57999999999999996</c:v>
                </c:pt>
                <c:pt idx="7072">
                  <c:v>0.57999999999999996</c:v>
                </c:pt>
                <c:pt idx="7073">
                  <c:v>0.57999999999999996</c:v>
                </c:pt>
                <c:pt idx="7074">
                  <c:v>0.57999999999999996</c:v>
                </c:pt>
                <c:pt idx="7075">
                  <c:v>0.57999999999999996</c:v>
                </c:pt>
                <c:pt idx="7076">
                  <c:v>0.57999999999999996</c:v>
                </c:pt>
                <c:pt idx="7077">
                  <c:v>0.57999999999999996</c:v>
                </c:pt>
                <c:pt idx="7078">
                  <c:v>0.57999999999999996</c:v>
                </c:pt>
                <c:pt idx="7079">
                  <c:v>0.57999999999999996</c:v>
                </c:pt>
                <c:pt idx="7080">
                  <c:v>0.57999999999999996</c:v>
                </c:pt>
                <c:pt idx="7081">
                  <c:v>1.04517041015625</c:v>
                </c:pt>
                <c:pt idx="7082">
                  <c:v>0.93979052734375002</c:v>
                </c:pt>
                <c:pt idx="7083">
                  <c:v>0.82010064697265628</c:v>
                </c:pt>
                <c:pt idx="7084">
                  <c:v>1.4221890869140625</c:v>
                </c:pt>
                <c:pt idx="7085">
                  <c:v>2.14222509765625</c:v>
                </c:pt>
                <c:pt idx="7086">
                  <c:v>1.6665688476562499</c:v>
                </c:pt>
                <c:pt idx="7087">
                  <c:v>1.4532923583984374</c:v>
                </c:pt>
                <c:pt idx="7088">
                  <c:v>1.3693782958984375</c:v>
                </c:pt>
                <c:pt idx="7089">
                  <c:v>1.2495676269531251</c:v>
                </c:pt>
                <c:pt idx="7090">
                  <c:v>1.1265327148437501</c:v>
                </c:pt>
                <c:pt idx="7091">
                  <c:v>1.0535811767578125</c:v>
                </c:pt>
                <c:pt idx="7092">
                  <c:v>4.13</c:v>
                </c:pt>
                <c:pt idx="7093">
                  <c:v>2.6384653320312501</c:v>
                </c:pt>
                <c:pt idx="7094">
                  <c:v>1.8469256591796874</c:v>
                </c:pt>
                <c:pt idx="7095">
                  <c:v>1.770342041015625</c:v>
                </c:pt>
                <c:pt idx="7096">
                  <c:v>2.7890322265625</c:v>
                </c:pt>
                <c:pt idx="7097">
                  <c:v>3.1754350585937501</c:v>
                </c:pt>
                <c:pt idx="7098">
                  <c:v>6.8916865234375004</c:v>
                </c:pt>
                <c:pt idx="7099">
                  <c:v>10.8914423828125</c:v>
                </c:pt>
                <c:pt idx="7100">
                  <c:v>13.6148408203125</c:v>
                </c:pt>
                <c:pt idx="7101">
                  <c:v>14.045294921875</c:v>
                </c:pt>
                <c:pt idx="7102">
                  <c:v>10.651224609374999</c:v>
                </c:pt>
                <c:pt idx="7103">
                  <c:v>8.6988359375000002</c:v>
                </c:pt>
                <c:pt idx="7104">
                  <c:v>6.8941376953124998</c:v>
                </c:pt>
                <c:pt idx="7105">
                  <c:v>6.3499980468750001</c:v>
                </c:pt>
                <c:pt idx="7106">
                  <c:v>6.1859287109374996</c:v>
                </c:pt>
                <c:pt idx="7107">
                  <c:v>5.8867382812500004</c:v>
                </c:pt>
                <c:pt idx="7108">
                  <c:v>6.5152050781249997</c:v>
                </c:pt>
                <c:pt idx="7109">
                  <c:v>7.1628789062499996</c:v>
                </c:pt>
                <c:pt idx="7110">
                  <c:v>6.16098046875</c:v>
                </c:pt>
                <c:pt idx="7111">
                  <c:v>5.47122216796875</c:v>
                </c:pt>
                <c:pt idx="7112">
                  <c:v>5.2493930664062498</c:v>
                </c:pt>
                <c:pt idx="7113">
                  <c:v>4.13</c:v>
                </c:pt>
                <c:pt idx="7114">
                  <c:v>8.2027070312500001</c:v>
                </c:pt>
                <c:pt idx="7115">
                  <c:v>15.6454794921875</c:v>
                </c:pt>
                <c:pt idx="7116">
                  <c:v>14.526548828125</c:v>
                </c:pt>
                <c:pt idx="7117">
                  <c:v>10.524382812500001</c:v>
                </c:pt>
                <c:pt idx="7118">
                  <c:v>9.496826171875</c:v>
                </c:pt>
                <c:pt idx="7119">
                  <c:v>8.3205351562499992</c:v>
                </c:pt>
                <c:pt idx="7120">
                  <c:v>7.04583740234375</c:v>
                </c:pt>
                <c:pt idx="7121">
                  <c:v>7.4567983398437496</c:v>
                </c:pt>
                <c:pt idx="7122">
                  <c:v>5.506064453125</c:v>
                </c:pt>
                <c:pt idx="7123">
                  <c:v>6.1050664062499997</c:v>
                </c:pt>
                <c:pt idx="7124">
                  <c:v>7.7633159179687503</c:v>
                </c:pt>
                <c:pt idx="7125">
                  <c:v>6.645564453125</c:v>
                </c:pt>
                <c:pt idx="7126">
                  <c:v>6.0882026367187496</c:v>
                </c:pt>
                <c:pt idx="7127">
                  <c:v>6.0910483398437503</c:v>
                </c:pt>
                <c:pt idx="7128">
                  <c:v>6.2030151367187498</c:v>
                </c:pt>
                <c:pt idx="7129">
                  <c:v>6.4956406250000001</c:v>
                </c:pt>
                <c:pt idx="7130">
                  <c:v>6.8365146484375003</c:v>
                </c:pt>
                <c:pt idx="7131">
                  <c:v>6.7641289062499999</c:v>
                </c:pt>
                <c:pt idx="7132">
                  <c:v>6.2015795898437496</c:v>
                </c:pt>
                <c:pt idx="7133">
                  <c:v>5.8243486328124998</c:v>
                </c:pt>
                <c:pt idx="7134">
                  <c:v>5.2480170898437501</c:v>
                </c:pt>
                <c:pt idx="7135">
                  <c:v>5.1542441406249999</c:v>
                </c:pt>
                <c:pt idx="7136">
                  <c:v>5.0289208984374998</c:v>
                </c:pt>
                <c:pt idx="7137">
                  <c:v>5.2043745117187497</c:v>
                </c:pt>
                <c:pt idx="7138">
                  <c:v>5.0990478515625002</c:v>
                </c:pt>
                <c:pt idx="7139">
                  <c:v>5.0720122070312499</c:v>
                </c:pt>
                <c:pt idx="7140">
                  <c:v>5.0951279296875001</c:v>
                </c:pt>
                <c:pt idx="7141">
                  <c:v>5.2082402343750003</c:v>
                </c:pt>
                <c:pt idx="7142">
                  <c:v>5.2166962890624999</c:v>
                </c:pt>
                <c:pt idx="7143">
                  <c:v>5.08558447265625</c:v>
                </c:pt>
                <c:pt idx="7144">
                  <c:v>4.13</c:v>
                </c:pt>
                <c:pt idx="7145">
                  <c:v>4.13</c:v>
                </c:pt>
                <c:pt idx="7146">
                  <c:v>4.13</c:v>
                </c:pt>
                <c:pt idx="7147">
                  <c:v>4.13</c:v>
                </c:pt>
                <c:pt idx="7148">
                  <c:v>3.9889152832031249</c:v>
                </c:pt>
                <c:pt idx="7149">
                  <c:v>3.7889152832031252</c:v>
                </c:pt>
                <c:pt idx="7150">
                  <c:v>3.588915283203125</c:v>
                </c:pt>
                <c:pt idx="7151">
                  <c:v>3.3889152832031249</c:v>
                </c:pt>
                <c:pt idx="7152">
                  <c:v>3.521198974609375</c:v>
                </c:pt>
                <c:pt idx="7153">
                  <c:v>3.4529306640624999</c:v>
                </c:pt>
                <c:pt idx="7154">
                  <c:v>3.3688764648437499</c:v>
                </c:pt>
                <c:pt idx="7155">
                  <c:v>3.3220295410156249</c:v>
                </c:pt>
                <c:pt idx="7156">
                  <c:v>3.3128798828125001</c:v>
                </c:pt>
                <c:pt idx="7157">
                  <c:v>3.4775703125000001</c:v>
                </c:pt>
                <c:pt idx="7158">
                  <c:v>3.6630957031250002</c:v>
                </c:pt>
                <c:pt idx="7159">
                  <c:v>3.7577666015625</c:v>
                </c:pt>
                <c:pt idx="7160">
                  <c:v>3.8365380859374998</c:v>
                </c:pt>
                <c:pt idx="7161">
                  <c:v>3.8397187499999998</c:v>
                </c:pt>
                <c:pt idx="7162">
                  <c:v>3.7016691894531251</c:v>
                </c:pt>
                <c:pt idx="7163">
                  <c:v>3.5692890625000002</c:v>
                </c:pt>
                <c:pt idx="7164">
                  <c:v>3.4634643554687501</c:v>
                </c:pt>
                <c:pt idx="7165">
                  <c:v>3.4183891601562499</c:v>
                </c:pt>
                <c:pt idx="7166">
                  <c:v>3.4354082031250002</c:v>
                </c:pt>
                <c:pt idx="7167">
                  <c:v>3.2407895507812499</c:v>
                </c:pt>
                <c:pt idx="7168">
                  <c:v>3.1819311523437501</c:v>
                </c:pt>
                <c:pt idx="7169">
                  <c:v>3.13651171875</c:v>
                </c:pt>
                <c:pt idx="7170">
                  <c:v>3.1131484375</c:v>
                </c:pt>
                <c:pt idx="7171">
                  <c:v>3.1437011718750001</c:v>
                </c:pt>
                <c:pt idx="7172">
                  <c:v>3.1479323730468751</c:v>
                </c:pt>
                <c:pt idx="7173">
                  <c:v>3.0989248046875</c:v>
                </c:pt>
                <c:pt idx="7174">
                  <c:v>3.03166845703125</c:v>
                </c:pt>
                <c:pt idx="7175">
                  <c:v>2.9485507812499998</c:v>
                </c:pt>
                <c:pt idx="7176">
                  <c:v>2.8765673828125</c:v>
                </c:pt>
                <c:pt idx="7177">
                  <c:v>2.86</c:v>
                </c:pt>
                <c:pt idx="7178">
                  <c:v>2.86</c:v>
                </c:pt>
                <c:pt idx="7179">
                  <c:v>2.86</c:v>
                </c:pt>
                <c:pt idx="7180">
                  <c:v>2.86</c:v>
                </c:pt>
                <c:pt idx="7181">
                  <c:v>2.86</c:v>
                </c:pt>
                <c:pt idx="7182">
                  <c:v>2.86</c:v>
                </c:pt>
                <c:pt idx="7183">
                  <c:v>2.66</c:v>
                </c:pt>
                <c:pt idx="7184">
                  <c:v>2.46</c:v>
                </c:pt>
                <c:pt idx="7185">
                  <c:v>2.4049282226562498</c:v>
                </c:pt>
                <c:pt idx="7186">
                  <c:v>2.3775080566406248</c:v>
                </c:pt>
                <c:pt idx="7187">
                  <c:v>2.3684438476562502</c:v>
                </c:pt>
                <c:pt idx="7188">
                  <c:v>2.3769638671875</c:v>
                </c:pt>
                <c:pt idx="7189">
                  <c:v>2.3693227539062498</c:v>
                </c:pt>
                <c:pt idx="7190">
                  <c:v>2.3496303710937498</c:v>
                </c:pt>
                <c:pt idx="7191">
                  <c:v>2.3501289062500001</c:v>
                </c:pt>
                <c:pt idx="7192">
                  <c:v>2.326400634765625</c:v>
                </c:pt>
                <c:pt idx="7193">
                  <c:v>2.312955810546875</c:v>
                </c:pt>
                <c:pt idx="7194">
                  <c:v>2.3156406249999999</c:v>
                </c:pt>
                <c:pt idx="7195">
                  <c:v>2.325670654296875</c:v>
                </c:pt>
                <c:pt idx="7196">
                  <c:v>2.347109130859375</c:v>
                </c:pt>
                <c:pt idx="7197">
                  <c:v>2.3644143066406249</c:v>
                </c:pt>
                <c:pt idx="7198">
                  <c:v>2.3915258789062501</c:v>
                </c:pt>
                <c:pt idx="7199">
                  <c:v>2.4044724121093748</c:v>
                </c:pt>
                <c:pt idx="7200">
                  <c:v>2.3899389648437501</c:v>
                </c:pt>
                <c:pt idx="7201">
                  <c:v>2.40522119140625</c:v>
                </c:pt>
                <c:pt idx="7202">
                  <c:v>2.4188762207031251</c:v>
                </c:pt>
                <c:pt idx="7203">
                  <c:v>2.4396726074218749</c:v>
                </c:pt>
                <c:pt idx="7204">
                  <c:v>2.4542326660156251</c:v>
                </c:pt>
                <c:pt idx="7205">
                  <c:v>2.4531931152343751</c:v>
                </c:pt>
                <c:pt idx="7206">
                  <c:v>2.4561782226562499</c:v>
                </c:pt>
                <c:pt idx="7207">
                  <c:v>2.4662690429687499</c:v>
                </c:pt>
                <c:pt idx="7208">
                  <c:v>2.47428466796875</c:v>
                </c:pt>
                <c:pt idx="7209">
                  <c:v>2.4775874023437501</c:v>
                </c:pt>
                <c:pt idx="7210">
                  <c:v>2.481438720703125</c:v>
                </c:pt>
                <c:pt idx="7211">
                  <c:v>2.4829772949218749</c:v>
                </c:pt>
                <c:pt idx="7212">
                  <c:v>2.4953754882812502</c:v>
                </c:pt>
                <c:pt idx="7213">
                  <c:v>2.29537548828125</c:v>
                </c:pt>
                <c:pt idx="7214">
                  <c:v>2.0953754882812499</c:v>
                </c:pt>
                <c:pt idx="7215">
                  <c:v>1.8953754882812499</c:v>
                </c:pt>
                <c:pt idx="7216">
                  <c:v>1.74537548828125</c:v>
                </c:pt>
                <c:pt idx="7217">
                  <c:v>1.7190946044921875</c:v>
                </c:pt>
                <c:pt idx="7218">
                  <c:v>1.70070654296875</c:v>
                </c:pt>
                <c:pt idx="7219">
                  <c:v>1.6994221191406249</c:v>
                </c:pt>
                <c:pt idx="7220">
                  <c:v>1.7111220703125001</c:v>
                </c:pt>
                <c:pt idx="7221">
                  <c:v>1.7220894775390625</c:v>
                </c:pt>
                <c:pt idx="7222">
                  <c:v>1.7114368896484375</c:v>
                </c:pt>
                <c:pt idx="7223">
                  <c:v>1.7148803710937499</c:v>
                </c:pt>
                <c:pt idx="7224">
                  <c:v>1.7051954345703124</c:v>
                </c:pt>
                <c:pt idx="7225">
                  <c:v>1.6924278564453126</c:v>
                </c:pt>
                <c:pt idx="7226">
                  <c:v>1.6744061279296876</c:v>
                </c:pt>
                <c:pt idx="7227">
                  <c:v>1.6667463378906251</c:v>
                </c:pt>
                <c:pt idx="7228">
                  <c:v>1.670697998046875</c:v>
                </c:pt>
                <c:pt idx="7229">
                  <c:v>1.678290283203125</c:v>
                </c:pt>
                <c:pt idx="7230">
                  <c:v>1.6785780029296875</c:v>
                </c:pt>
                <c:pt idx="7231">
                  <c:v>1.670756591796875</c:v>
                </c:pt>
                <c:pt idx="7232">
                  <c:v>1.675479248046875</c:v>
                </c:pt>
                <c:pt idx="7233">
                  <c:v>1.6678126220703124</c:v>
                </c:pt>
                <c:pt idx="7234">
                  <c:v>1.6760302734375001</c:v>
                </c:pt>
                <c:pt idx="7235">
                  <c:v>1.6815687255859375</c:v>
                </c:pt>
                <c:pt idx="7236">
                  <c:v>1.6720959472656249</c:v>
                </c:pt>
                <c:pt idx="7237">
                  <c:v>1.677037841796875</c:v>
                </c:pt>
                <c:pt idx="7238">
                  <c:v>1.6793692626953125</c:v>
                </c:pt>
                <c:pt idx="7239">
                  <c:v>1.689540283203125</c:v>
                </c:pt>
                <c:pt idx="7240">
                  <c:v>1.6896835937500001</c:v>
                </c:pt>
                <c:pt idx="7241">
                  <c:v>1.6742222900390624</c:v>
                </c:pt>
                <c:pt idx="7242">
                  <c:v>1.6597373046874999</c:v>
                </c:pt>
                <c:pt idx="7243">
                  <c:v>1.6505106201171875</c:v>
                </c:pt>
                <c:pt idx="7244">
                  <c:v>1.5496644287109376</c:v>
                </c:pt>
                <c:pt idx="7245">
                  <c:v>1.5463331298828125</c:v>
                </c:pt>
                <c:pt idx="7246">
                  <c:v>1.5160201416015624</c:v>
                </c:pt>
                <c:pt idx="7247">
                  <c:v>1.4993338623046875</c:v>
                </c:pt>
                <c:pt idx="7248">
                  <c:v>1.4845476074218751</c:v>
                </c:pt>
                <c:pt idx="7249">
                  <c:v>1.4714432373046875</c:v>
                </c:pt>
                <c:pt idx="7250">
                  <c:v>1.4394328613281251</c:v>
                </c:pt>
                <c:pt idx="7251">
                  <c:v>1.4093195800781251</c:v>
                </c:pt>
                <c:pt idx="7252">
                  <c:v>1.3845235595703125</c:v>
                </c:pt>
                <c:pt idx="7253">
                  <c:v>1.370154052734375</c:v>
                </c:pt>
                <c:pt idx="7254">
                  <c:v>1.3475802001953125</c:v>
                </c:pt>
                <c:pt idx="7255">
                  <c:v>1.3371966552734376</c:v>
                </c:pt>
                <c:pt idx="7256">
                  <c:v>1.3443502197265624</c:v>
                </c:pt>
                <c:pt idx="7257">
                  <c:v>1.3433587646484375</c:v>
                </c:pt>
                <c:pt idx="7258">
                  <c:v>1.3290411376953124</c:v>
                </c:pt>
                <c:pt idx="7259">
                  <c:v>1.3153889160156249</c:v>
                </c:pt>
                <c:pt idx="7260">
                  <c:v>1.3080415039062501</c:v>
                </c:pt>
                <c:pt idx="7261">
                  <c:v>1.2954572753906251</c:v>
                </c:pt>
                <c:pt idx="7262">
                  <c:v>1.2758572998046875</c:v>
                </c:pt>
                <c:pt idx="7263">
                  <c:v>1.2693092041015626</c:v>
                </c:pt>
                <c:pt idx="7264">
                  <c:v>1.2657449951171875</c:v>
                </c:pt>
                <c:pt idx="7265">
                  <c:v>1.252383544921875</c:v>
                </c:pt>
                <c:pt idx="7266">
                  <c:v>1.20858740234375</c:v>
                </c:pt>
                <c:pt idx="7267">
                  <c:v>1.18467724609375</c:v>
                </c:pt>
                <c:pt idx="7268">
                  <c:v>1.164865966796875</c:v>
                </c:pt>
                <c:pt idx="7269">
                  <c:v>1.15378466796875</c:v>
                </c:pt>
                <c:pt idx="7270">
                  <c:v>1.1362951660156251</c:v>
                </c:pt>
                <c:pt idx="7271">
                  <c:v>1.1078374023437501</c:v>
                </c:pt>
                <c:pt idx="7272">
                  <c:v>1.074887939453125</c:v>
                </c:pt>
                <c:pt idx="7273">
                  <c:v>1.0587767333984375</c:v>
                </c:pt>
                <c:pt idx="7274">
                  <c:v>1.0375610351562501</c:v>
                </c:pt>
                <c:pt idx="7275">
                  <c:v>0.95294805908203128</c:v>
                </c:pt>
                <c:pt idx="7276">
                  <c:v>0.9431177368164062</c:v>
                </c:pt>
                <c:pt idx="7277">
                  <c:v>0.93576074218750005</c:v>
                </c:pt>
                <c:pt idx="7278">
                  <c:v>0.92901953125000003</c:v>
                </c:pt>
                <c:pt idx="7279">
                  <c:v>0.9094491577148438</c:v>
                </c:pt>
                <c:pt idx="7280">
                  <c:v>0.88136352539062501</c:v>
                </c:pt>
                <c:pt idx="7281">
                  <c:v>0.85042358398437501</c:v>
                </c:pt>
                <c:pt idx="7282">
                  <c:v>0.82121063232421876</c:v>
                </c:pt>
                <c:pt idx="7283">
                  <c:v>0.77780303955078123</c:v>
                </c:pt>
                <c:pt idx="7284">
                  <c:v>0.75910968017578129</c:v>
                </c:pt>
                <c:pt idx="7285">
                  <c:v>0.74919433593749996</c:v>
                </c:pt>
                <c:pt idx="7286">
                  <c:v>0.73736285400390622</c:v>
                </c:pt>
                <c:pt idx="7287">
                  <c:v>0.73186175537109377</c:v>
                </c:pt>
                <c:pt idx="7288">
                  <c:v>0.73976153564453129</c:v>
                </c:pt>
                <c:pt idx="7289">
                  <c:v>0.74775439453125003</c:v>
                </c:pt>
                <c:pt idx="7290">
                  <c:v>0.7424163818359375</c:v>
                </c:pt>
                <c:pt idx="7291">
                  <c:v>0.73</c:v>
                </c:pt>
                <c:pt idx="7292">
                  <c:v>0.73</c:v>
                </c:pt>
                <c:pt idx="7293">
                  <c:v>0.73472888183593754</c:v>
                </c:pt>
                <c:pt idx="7294">
                  <c:v>0.75119958496093753</c:v>
                </c:pt>
                <c:pt idx="7295">
                  <c:v>0.74894818115234374</c:v>
                </c:pt>
                <c:pt idx="7296">
                  <c:v>0.74178686523437498</c:v>
                </c:pt>
                <c:pt idx="7297">
                  <c:v>0.73</c:v>
                </c:pt>
                <c:pt idx="7298">
                  <c:v>0.73</c:v>
                </c:pt>
                <c:pt idx="7299">
                  <c:v>0.73</c:v>
                </c:pt>
                <c:pt idx="7300">
                  <c:v>0.73613769531249995</c:v>
                </c:pt>
                <c:pt idx="7301">
                  <c:v>0.79889147949218753</c:v>
                </c:pt>
                <c:pt idx="7302">
                  <c:v>0.82622479248046876</c:v>
                </c:pt>
                <c:pt idx="7303">
                  <c:v>0.8237553100585937</c:v>
                </c:pt>
                <c:pt idx="7304">
                  <c:v>0.82370642089843749</c:v>
                </c:pt>
                <c:pt idx="7305">
                  <c:v>0.82723315429687505</c:v>
                </c:pt>
                <c:pt idx="7306">
                  <c:v>0.83320263671874994</c:v>
                </c:pt>
                <c:pt idx="7307">
                  <c:v>0.8003245849609375</c:v>
                </c:pt>
                <c:pt idx="7308">
                  <c:v>0.77837438964843753</c:v>
                </c:pt>
                <c:pt idx="7309">
                  <c:v>0.78157934570312504</c:v>
                </c:pt>
                <c:pt idx="7310">
                  <c:v>0.78386431884765628</c:v>
                </c:pt>
                <c:pt idx="7311">
                  <c:v>0.79621105957031246</c:v>
                </c:pt>
                <c:pt idx="7312">
                  <c:v>0.82591290283203123</c:v>
                </c:pt>
                <c:pt idx="7313">
                  <c:v>0.86360961914062495</c:v>
                </c:pt>
                <c:pt idx="7314">
                  <c:v>0.87406268310546875</c:v>
                </c:pt>
                <c:pt idx="7315">
                  <c:v>0.87862976074218746</c:v>
                </c:pt>
                <c:pt idx="7316">
                  <c:v>0.88441845703124999</c:v>
                </c:pt>
                <c:pt idx="7317">
                  <c:v>0.9151246337890625</c:v>
                </c:pt>
                <c:pt idx="7318">
                  <c:v>0.9295430908203125</c:v>
                </c:pt>
                <c:pt idx="7319">
                  <c:v>0.93960327148437495</c:v>
                </c:pt>
                <c:pt idx="7320">
                  <c:v>0.9519802856445313</c:v>
                </c:pt>
                <c:pt idx="7321">
                  <c:v>0.89436425781249995</c:v>
                </c:pt>
                <c:pt idx="7322">
                  <c:v>0.73</c:v>
                </c:pt>
                <c:pt idx="7323">
                  <c:v>0.73</c:v>
                </c:pt>
                <c:pt idx="7324">
                  <c:v>0.73</c:v>
                </c:pt>
                <c:pt idx="7325">
                  <c:v>0.73841833496093745</c:v>
                </c:pt>
                <c:pt idx="7326">
                  <c:v>0.91187817382812497</c:v>
                </c:pt>
                <c:pt idx="7327">
                  <c:v>0.94278948974609378</c:v>
                </c:pt>
                <c:pt idx="7328">
                  <c:v>1.0237894897460937</c:v>
                </c:pt>
                <c:pt idx="7329">
                  <c:v>0.8564445190429687</c:v>
                </c:pt>
                <c:pt idx="7330">
                  <c:v>0.86410675048828123</c:v>
                </c:pt>
                <c:pt idx="7331">
                  <c:v>0.88090289306640623</c:v>
                </c:pt>
                <c:pt idx="7332">
                  <c:v>0.8637839965820312</c:v>
                </c:pt>
                <c:pt idx="7333">
                  <c:v>0.86709881591796878</c:v>
                </c:pt>
                <c:pt idx="7334">
                  <c:v>0.86890856933593752</c:v>
                </c:pt>
                <c:pt idx="7335">
                  <c:v>0.88434130859375004</c:v>
                </c:pt>
                <c:pt idx="7336">
                  <c:v>0.89332739257812499</c:v>
                </c:pt>
                <c:pt idx="7337">
                  <c:v>0.9047088623046875</c:v>
                </c:pt>
                <c:pt idx="7338">
                  <c:v>0.90902624511718755</c:v>
                </c:pt>
                <c:pt idx="7339">
                  <c:v>0.8854961547851562</c:v>
                </c:pt>
                <c:pt idx="7340">
                  <c:v>0.89365350341796879</c:v>
                </c:pt>
                <c:pt idx="7341">
                  <c:v>0.88955627441406249</c:v>
                </c:pt>
                <c:pt idx="7342">
                  <c:v>0.89446142578124999</c:v>
                </c:pt>
                <c:pt idx="7343">
                  <c:v>0.90031970214843748</c:v>
                </c:pt>
                <c:pt idx="7344">
                  <c:v>0.90847064208984374</c:v>
                </c:pt>
                <c:pt idx="7345">
                  <c:v>0.89958825683593746</c:v>
                </c:pt>
                <c:pt idx="7346">
                  <c:v>0.89370812988281245</c:v>
                </c:pt>
                <c:pt idx="7347">
                  <c:v>0.88887786865234375</c:v>
                </c:pt>
                <c:pt idx="7348">
                  <c:v>0.89121594238281254</c:v>
                </c:pt>
                <c:pt idx="7349">
                  <c:v>0.8857705078125</c:v>
                </c:pt>
                <c:pt idx="7350">
                  <c:v>0.87899664306640624</c:v>
                </c:pt>
                <c:pt idx="7351">
                  <c:v>0.88099322509765621</c:v>
                </c:pt>
                <c:pt idx="7352">
                  <c:v>0.89613134765625002</c:v>
                </c:pt>
                <c:pt idx="7353">
                  <c:v>0.90009887695312496</c:v>
                </c:pt>
                <c:pt idx="7354">
                  <c:v>0.88412982177734378</c:v>
                </c:pt>
                <c:pt idx="7355">
                  <c:v>0.86873358154296876</c:v>
                </c:pt>
                <c:pt idx="7356">
                  <c:v>0.85614556884765625</c:v>
                </c:pt>
                <c:pt idx="7357">
                  <c:v>0.83216357421874998</c:v>
                </c:pt>
                <c:pt idx="7358">
                  <c:v>0.78910986328124999</c:v>
                </c:pt>
                <c:pt idx="7359">
                  <c:v>0.82589489746093747</c:v>
                </c:pt>
                <c:pt idx="7360">
                  <c:v>0.87234088134765631</c:v>
                </c:pt>
                <c:pt idx="7361">
                  <c:v>1.9091179199218751</c:v>
                </c:pt>
                <c:pt idx="7362">
                  <c:v>1.3363825683593751</c:v>
                </c:pt>
                <c:pt idx="7363">
                  <c:v>0.93546777343749998</c:v>
                </c:pt>
                <c:pt idx="7364">
                  <c:v>0.84198364257812497</c:v>
                </c:pt>
                <c:pt idx="7365">
                  <c:v>0.84183728027343752</c:v>
                </c:pt>
                <c:pt idx="7366">
                  <c:v>0.81841375732421873</c:v>
                </c:pt>
                <c:pt idx="7367">
                  <c:v>0.8307200927734375</c:v>
                </c:pt>
                <c:pt idx="7368">
                  <c:v>0.81740460205078125</c:v>
                </c:pt>
                <c:pt idx="7369">
                  <c:v>0.79490539550781247</c:v>
                </c:pt>
                <c:pt idx="7370">
                  <c:v>0.79121087646484378</c:v>
                </c:pt>
                <c:pt idx="7371">
                  <c:v>0.77744635009765628</c:v>
                </c:pt>
                <c:pt idx="7372">
                  <c:v>0.76614398193359379</c:v>
                </c:pt>
                <c:pt idx="7373">
                  <c:v>0.75214154052734372</c:v>
                </c:pt>
                <c:pt idx="7374">
                  <c:v>0.73</c:v>
                </c:pt>
                <c:pt idx="7375">
                  <c:v>0.73</c:v>
                </c:pt>
                <c:pt idx="7376">
                  <c:v>0.73</c:v>
                </c:pt>
                <c:pt idx="7377">
                  <c:v>0.73</c:v>
                </c:pt>
                <c:pt idx="7378">
                  <c:v>0.73</c:v>
                </c:pt>
                <c:pt idx="7379">
                  <c:v>0.73</c:v>
                </c:pt>
                <c:pt idx="7380">
                  <c:v>0.73</c:v>
                </c:pt>
                <c:pt idx="7381">
                  <c:v>0.73</c:v>
                </c:pt>
                <c:pt idx="7382">
                  <c:v>0.73</c:v>
                </c:pt>
                <c:pt idx="7383">
                  <c:v>0.73</c:v>
                </c:pt>
                <c:pt idx="7384">
                  <c:v>0.73</c:v>
                </c:pt>
                <c:pt idx="7385">
                  <c:v>0.73</c:v>
                </c:pt>
                <c:pt idx="7386">
                  <c:v>0.73</c:v>
                </c:pt>
                <c:pt idx="7387">
                  <c:v>0.73</c:v>
                </c:pt>
                <c:pt idx="7388">
                  <c:v>0.73</c:v>
                </c:pt>
                <c:pt idx="7389">
                  <c:v>0.73</c:v>
                </c:pt>
                <c:pt idx="7390">
                  <c:v>0.73</c:v>
                </c:pt>
                <c:pt idx="7391">
                  <c:v>0.73</c:v>
                </c:pt>
                <c:pt idx="7392">
                  <c:v>0.73</c:v>
                </c:pt>
                <c:pt idx="7393">
                  <c:v>0.73</c:v>
                </c:pt>
                <c:pt idx="7394">
                  <c:v>0.73</c:v>
                </c:pt>
                <c:pt idx="7395">
                  <c:v>0.73</c:v>
                </c:pt>
                <c:pt idx="7396">
                  <c:v>0.73</c:v>
                </c:pt>
                <c:pt idx="7397">
                  <c:v>0.73</c:v>
                </c:pt>
                <c:pt idx="7398">
                  <c:v>0.73</c:v>
                </c:pt>
                <c:pt idx="7399">
                  <c:v>0.73</c:v>
                </c:pt>
                <c:pt idx="7400">
                  <c:v>0.73</c:v>
                </c:pt>
                <c:pt idx="7401">
                  <c:v>0.73</c:v>
                </c:pt>
                <c:pt idx="7402">
                  <c:v>0.73</c:v>
                </c:pt>
                <c:pt idx="7403">
                  <c:v>0.73</c:v>
                </c:pt>
                <c:pt idx="7404">
                  <c:v>1.3495655517578125</c:v>
                </c:pt>
                <c:pt idx="7405">
                  <c:v>0.9446958618164063</c:v>
                </c:pt>
                <c:pt idx="7406">
                  <c:v>0.73</c:v>
                </c:pt>
                <c:pt idx="7407">
                  <c:v>0.73</c:v>
                </c:pt>
                <c:pt idx="7408">
                  <c:v>0.73</c:v>
                </c:pt>
                <c:pt idx="7409">
                  <c:v>1.7271695556640625</c:v>
                </c:pt>
                <c:pt idx="7410">
                  <c:v>1.4653065185546874</c:v>
                </c:pt>
                <c:pt idx="7411">
                  <c:v>0.99411596679687497</c:v>
                </c:pt>
                <c:pt idx="7412">
                  <c:v>0.79796032714843745</c:v>
                </c:pt>
                <c:pt idx="7413">
                  <c:v>0.73</c:v>
                </c:pt>
                <c:pt idx="7414">
                  <c:v>0.83673352050781247</c:v>
                </c:pt>
                <c:pt idx="7415">
                  <c:v>0.92884765624999999</c:v>
                </c:pt>
                <c:pt idx="7416">
                  <c:v>0.99848059082031249</c:v>
                </c:pt>
                <c:pt idx="7417">
                  <c:v>1.052565673828125</c:v>
                </c:pt>
                <c:pt idx="7418">
                  <c:v>1.096755126953125</c:v>
                </c:pt>
                <c:pt idx="7419">
                  <c:v>1.1329754638671874</c:v>
                </c:pt>
                <c:pt idx="7420">
                  <c:v>1.1625596923828125</c:v>
                </c:pt>
                <c:pt idx="7421">
                  <c:v>1.1879443359374999</c:v>
                </c:pt>
                <c:pt idx="7422">
                  <c:v>1.2111982421875001</c:v>
                </c:pt>
                <c:pt idx="7423">
                  <c:v>1.2284686279296875</c:v>
                </c:pt>
                <c:pt idx="7424">
                  <c:v>1.24213720703125</c:v>
                </c:pt>
                <c:pt idx="7425">
                  <c:v>1.25360107421875</c:v>
                </c:pt>
                <c:pt idx="7426">
                  <c:v>1.3028104248046875</c:v>
                </c:pt>
                <c:pt idx="7427">
                  <c:v>1.3296845703125</c:v>
                </c:pt>
                <c:pt idx="7428">
                  <c:v>1.2744483642578126</c:v>
                </c:pt>
                <c:pt idx="7429">
                  <c:v>1.2133328857421875</c:v>
                </c:pt>
                <c:pt idx="7430">
                  <c:v>1.1629873046874999</c:v>
                </c:pt>
                <c:pt idx="7431">
                  <c:v>1.1312396240234375</c:v>
                </c:pt>
                <c:pt idx="7432">
                  <c:v>1.0779687499999999</c:v>
                </c:pt>
                <c:pt idx="7433">
                  <c:v>1.0326673583984376</c:v>
                </c:pt>
                <c:pt idx="7434">
                  <c:v>0.97743688964843745</c:v>
                </c:pt>
                <c:pt idx="7435">
                  <c:v>0.92145684814453122</c:v>
                </c:pt>
                <c:pt idx="7436">
                  <c:v>0.86549230957031253</c:v>
                </c:pt>
                <c:pt idx="7437">
                  <c:v>0.83099999999999996</c:v>
                </c:pt>
                <c:pt idx="7438">
                  <c:v>0.83099999999999996</c:v>
                </c:pt>
                <c:pt idx="7439">
                  <c:v>0.83099999999999996</c:v>
                </c:pt>
                <c:pt idx="7440">
                  <c:v>0.83099999999999996</c:v>
                </c:pt>
                <c:pt idx="7441">
                  <c:v>0.83099999999999996</c:v>
                </c:pt>
                <c:pt idx="7442">
                  <c:v>0.83099999999999996</c:v>
                </c:pt>
                <c:pt idx="7443">
                  <c:v>0.83099999999999996</c:v>
                </c:pt>
                <c:pt idx="7444">
                  <c:v>0.83099999999999996</c:v>
                </c:pt>
                <c:pt idx="7445">
                  <c:v>0.83099999999999996</c:v>
                </c:pt>
                <c:pt idx="7446">
                  <c:v>0.83099999999999996</c:v>
                </c:pt>
                <c:pt idx="7447">
                  <c:v>0.83099999999999996</c:v>
                </c:pt>
                <c:pt idx="7448">
                  <c:v>0.83099999999999996</c:v>
                </c:pt>
                <c:pt idx="7449">
                  <c:v>0.83099999999999996</c:v>
                </c:pt>
                <c:pt idx="7450">
                  <c:v>0.83099999999999996</c:v>
                </c:pt>
                <c:pt idx="7451">
                  <c:v>0.83099999999999996</c:v>
                </c:pt>
                <c:pt idx="7452">
                  <c:v>0.83099999999999996</c:v>
                </c:pt>
                <c:pt idx="7453">
                  <c:v>0.83839331054687505</c:v>
                </c:pt>
                <c:pt idx="7454">
                  <c:v>0.93053149414062497</c:v>
                </c:pt>
                <c:pt idx="7455">
                  <c:v>0.9787731323242187</c:v>
                </c:pt>
                <c:pt idx="7456">
                  <c:v>0.97573559570312496</c:v>
                </c:pt>
                <c:pt idx="7457">
                  <c:v>1.0397703857421876</c:v>
                </c:pt>
                <c:pt idx="7458">
                  <c:v>2.8859807128906252</c:v>
                </c:pt>
                <c:pt idx="7459">
                  <c:v>1.6474790039062499</c:v>
                </c:pt>
                <c:pt idx="7460">
                  <c:v>1.3462884521484375</c:v>
                </c:pt>
                <c:pt idx="7461">
                  <c:v>1.1981839599609374</c:v>
                </c:pt>
                <c:pt idx="7462">
                  <c:v>1.1145590820312501</c:v>
                </c:pt>
                <c:pt idx="7463">
                  <c:v>1.0945040283203125</c:v>
                </c:pt>
                <c:pt idx="7464">
                  <c:v>1.0595267333984375</c:v>
                </c:pt>
                <c:pt idx="7465">
                  <c:v>1.1531723632812501</c:v>
                </c:pt>
                <c:pt idx="7466">
                  <c:v>1.1786038818359375</c:v>
                </c:pt>
                <c:pt idx="7467">
                  <c:v>1.0783084716796876</c:v>
                </c:pt>
                <c:pt idx="7468">
                  <c:v>0.96106597900390622</c:v>
                </c:pt>
                <c:pt idx="7469">
                  <c:v>0.87800878906250002</c:v>
                </c:pt>
                <c:pt idx="7470">
                  <c:v>0.82449133300781252</c:v>
                </c:pt>
                <c:pt idx="7471">
                  <c:v>0.81056823730468752</c:v>
                </c:pt>
                <c:pt idx="7472">
                  <c:v>0.83491754150390629</c:v>
                </c:pt>
                <c:pt idx="7473">
                  <c:v>0.89737054443359376</c:v>
                </c:pt>
                <c:pt idx="7474">
                  <c:v>0.93987609863281252</c:v>
                </c:pt>
                <c:pt idx="7475">
                  <c:v>0.98909362792968747</c:v>
                </c:pt>
                <c:pt idx="7476">
                  <c:v>1.0341136474609376</c:v>
                </c:pt>
                <c:pt idx="7477">
                  <c:v>1.0821751708984375</c:v>
                </c:pt>
                <c:pt idx="7478">
                  <c:v>1.1135838623046874</c:v>
                </c:pt>
                <c:pt idx="7479">
                  <c:v>1.1500469970703124</c:v>
                </c:pt>
                <c:pt idx="7480">
                  <c:v>1.1923908691406251</c:v>
                </c:pt>
                <c:pt idx="7481">
                  <c:v>1.2088247070312499</c:v>
                </c:pt>
                <c:pt idx="7482">
                  <c:v>1.1861732177734374</c:v>
                </c:pt>
                <c:pt idx="7483">
                  <c:v>1.1554201660156249</c:v>
                </c:pt>
                <c:pt idx="7484">
                  <c:v>1.128932373046875</c:v>
                </c:pt>
                <c:pt idx="7485">
                  <c:v>1.1009060058593749</c:v>
                </c:pt>
                <c:pt idx="7486">
                  <c:v>1.0711960449218749</c:v>
                </c:pt>
                <c:pt idx="7487">
                  <c:v>1.038915283203125</c:v>
                </c:pt>
                <c:pt idx="7488">
                  <c:v>1.0126337280273439</c:v>
                </c:pt>
                <c:pt idx="7489">
                  <c:v>0.99351214599609372</c:v>
                </c:pt>
                <c:pt idx="7490">
                  <c:v>0.99498083496093748</c:v>
                </c:pt>
                <c:pt idx="7491">
                  <c:v>0.99802868652343746</c:v>
                </c:pt>
                <c:pt idx="7492">
                  <c:v>1.0215283813476563</c:v>
                </c:pt>
                <c:pt idx="7493">
                  <c:v>1.0427274169921874</c:v>
                </c:pt>
                <c:pt idx="7494">
                  <c:v>1.0440987548828125</c:v>
                </c:pt>
                <c:pt idx="7495">
                  <c:v>1.0236682739257812</c:v>
                </c:pt>
                <c:pt idx="7496">
                  <c:v>1.04568603515625</c:v>
                </c:pt>
                <c:pt idx="7497">
                  <c:v>1.0759246826171875</c:v>
                </c:pt>
                <c:pt idx="7498">
                  <c:v>1.10605615234375</c:v>
                </c:pt>
                <c:pt idx="7499">
                  <c:v>1.0912058105468749</c:v>
                </c:pt>
                <c:pt idx="7500">
                  <c:v>1.06727392578125</c:v>
                </c:pt>
                <c:pt idx="7501">
                  <c:v>1.0675181884765625</c:v>
                </c:pt>
                <c:pt idx="7502">
                  <c:v>1.0791890869140626</c:v>
                </c:pt>
                <c:pt idx="7503">
                  <c:v>1.088802978515625</c:v>
                </c:pt>
                <c:pt idx="7504">
                  <c:v>1.132805908203125</c:v>
                </c:pt>
                <c:pt idx="7505">
                  <c:v>1.17680810546875</c:v>
                </c:pt>
                <c:pt idx="7506">
                  <c:v>1.1862982177734376</c:v>
                </c:pt>
                <c:pt idx="7507">
                  <c:v>1.1831079101562501</c:v>
                </c:pt>
                <c:pt idx="7508">
                  <c:v>1.1800714111328126</c:v>
                </c:pt>
                <c:pt idx="7509">
                  <c:v>1.1252814941406251</c:v>
                </c:pt>
                <c:pt idx="7510">
                  <c:v>1.1584365234375</c:v>
                </c:pt>
                <c:pt idx="7511">
                  <c:v>1.205800537109375</c:v>
                </c:pt>
                <c:pt idx="7512">
                  <c:v>1.222805419921875</c:v>
                </c:pt>
                <c:pt idx="7513">
                  <c:v>1.253614013671875</c:v>
                </c:pt>
                <c:pt idx="7514">
                  <c:v>1.2858066406249999</c:v>
                </c:pt>
                <c:pt idx="7515">
                  <c:v>1.3319064941406249</c:v>
                </c:pt>
                <c:pt idx="7516">
                  <c:v>1.3606386718750001</c:v>
                </c:pt>
                <c:pt idx="7517">
                  <c:v>1.635079345703125</c:v>
                </c:pt>
                <c:pt idx="7518">
                  <c:v>1.6754166259765626</c:v>
                </c:pt>
                <c:pt idx="7519">
                  <c:v>1.6477250976562501</c:v>
                </c:pt>
                <c:pt idx="7520">
                  <c:v>1.6316512451171874</c:v>
                </c:pt>
                <c:pt idx="7521">
                  <c:v>1.6127655029296875</c:v>
                </c:pt>
                <c:pt idx="7522">
                  <c:v>1.6203933105468751</c:v>
                </c:pt>
                <c:pt idx="7523">
                  <c:v>1.655169921875</c:v>
                </c:pt>
                <c:pt idx="7524">
                  <c:v>1.6728687744140625</c:v>
                </c:pt>
                <c:pt idx="7525">
                  <c:v>1.6940081787109376</c:v>
                </c:pt>
                <c:pt idx="7526">
                  <c:v>1.6964385986328125</c:v>
                </c:pt>
                <c:pt idx="7527">
                  <c:v>1.7109099121093749</c:v>
                </c:pt>
                <c:pt idx="7528">
                  <c:v>1.7263553466796875</c:v>
                </c:pt>
                <c:pt idx="7529">
                  <c:v>1.7461781005859376</c:v>
                </c:pt>
                <c:pt idx="7530">
                  <c:v>1.7380483398437501</c:v>
                </c:pt>
                <c:pt idx="7531">
                  <c:v>1.730952880859375</c:v>
                </c:pt>
                <c:pt idx="7532">
                  <c:v>1.7202352294921874</c:v>
                </c:pt>
                <c:pt idx="7533">
                  <c:v>1.713539306640625</c:v>
                </c:pt>
                <c:pt idx="7534">
                  <c:v>1.6872103271484375</c:v>
                </c:pt>
                <c:pt idx="7535">
                  <c:v>1.6815880126953124</c:v>
                </c:pt>
                <c:pt idx="7536">
                  <c:v>1.635085205078125</c:v>
                </c:pt>
                <c:pt idx="7537">
                  <c:v>1.6283640136718751</c:v>
                </c:pt>
                <c:pt idx="7538">
                  <c:v>1.61932373046875</c:v>
                </c:pt>
                <c:pt idx="7539">
                  <c:v>1.5585246582031249</c:v>
                </c:pt>
                <c:pt idx="7540">
                  <c:v>1.5616558837890624</c:v>
                </c:pt>
                <c:pt idx="7541">
                  <c:v>1.5823116455078126</c:v>
                </c:pt>
                <c:pt idx="7542">
                  <c:v>1.58690625</c:v>
                </c:pt>
                <c:pt idx="7543">
                  <c:v>1.5096518554687499</c:v>
                </c:pt>
                <c:pt idx="7544">
                  <c:v>1.35965185546875</c:v>
                </c:pt>
                <c:pt idx="7545">
                  <c:v>1.57172607421875</c:v>
                </c:pt>
                <c:pt idx="7546">
                  <c:v>1.5085126953125001</c:v>
                </c:pt>
                <c:pt idx="7547">
                  <c:v>3.0799914550781251</c:v>
                </c:pt>
                <c:pt idx="7548">
                  <c:v>2.8799914550781249</c:v>
                </c:pt>
                <c:pt idx="7549">
                  <c:v>2.6799914550781252</c:v>
                </c:pt>
                <c:pt idx="7550">
                  <c:v>2.479991455078125</c:v>
                </c:pt>
                <c:pt idx="7551">
                  <c:v>2.2799914550781248</c:v>
                </c:pt>
                <c:pt idx="7552">
                  <c:v>2.0799914550781251</c:v>
                </c:pt>
                <c:pt idx="7553">
                  <c:v>1.8799914550781249</c:v>
                </c:pt>
                <c:pt idx="7554">
                  <c:v>1.729991455078125</c:v>
                </c:pt>
                <c:pt idx="7555">
                  <c:v>1.5799914550781251</c:v>
                </c:pt>
                <c:pt idx="7556">
                  <c:v>1.429991455078125</c:v>
                </c:pt>
                <c:pt idx="7557">
                  <c:v>1.35684423828125</c:v>
                </c:pt>
                <c:pt idx="7558">
                  <c:v>1.3495340576171875</c:v>
                </c:pt>
                <c:pt idx="7559">
                  <c:v>1.351950439453125</c:v>
                </c:pt>
                <c:pt idx="7560">
                  <c:v>1.3598027343750001</c:v>
                </c:pt>
                <c:pt idx="7561">
                  <c:v>1.3766248779296875</c:v>
                </c:pt>
                <c:pt idx="7562">
                  <c:v>1.3864266357421875</c:v>
                </c:pt>
                <c:pt idx="7563">
                  <c:v>1.3999288330078126</c:v>
                </c:pt>
                <c:pt idx="7564">
                  <c:v>1.4040502929687499</c:v>
                </c:pt>
                <c:pt idx="7565">
                  <c:v>1.3917331542968749</c:v>
                </c:pt>
                <c:pt idx="7566">
                  <c:v>1.4044824218750001</c:v>
                </c:pt>
                <c:pt idx="7567">
                  <c:v>1.4189819335937499</c:v>
                </c:pt>
                <c:pt idx="7568">
                  <c:v>1.4399893798828125</c:v>
                </c:pt>
                <c:pt idx="7569">
                  <c:v>1.4514887695312499</c:v>
                </c:pt>
                <c:pt idx="7570">
                  <c:v>1.4487604980468749</c:v>
                </c:pt>
                <c:pt idx="7571">
                  <c:v>1.4518513183593751</c:v>
                </c:pt>
                <c:pt idx="7572">
                  <c:v>1.4640526123046875</c:v>
                </c:pt>
                <c:pt idx="7573">
                  <c:v>1.4713297119140625</c:v>
                </c:pt>
                <c:pt idx="7574">
                  <c:v>1.4750545654296876</c:v>
                </c:pt>
                <c:pt idx="7575">
                  <c:v>1.4792225341796874</c:v>
                </c:pt>
                <c:pt idx="7576">
                  <c:v>1.480760986328125</c:v>
                </c:pt>
                <c:pt idx="7577">
                  <c:v>1.4926317138671874</c:v>
                </c:pt>
                <c:pt idx="7578">
                  <c:v>1.5063665771484376</c:v>
                </c:pt>
                <c:pt idx="7579">
                  <c:v>1.5002611083984374</c:v>
                </c:pt>
                <c:pt idx="7580">
                  <c:v>1.499062744140625</c:v>
                </c:pt>
                <c:pt idx="7581">
                  <c:v>1.5142512207031249</c:v>
                </c:pt>
                <c:pt idx="7582">
                  <c:v>1.51686083984375</c:v>
                </c:pt>
                <c:pt idx="7583">
                  <c:v>1.498237548828125</c:v>
                </c:pt>
                <c:pt idx="7584">
                  <c:v>1.494601806640625</c:v>
                </c:pt>
                <c:pt idx="7585">
                  <c:v>1.507830078125</c:v>
                </c:pt>
                <c:pt idx="7586">
                  <c:v>1.5213841552734375</c:v>
                </c:pt>
                <c:pt idx="7587">
                  <c:v>1.50908544921875</c:v>
                </c:pt>
                <c:pt idx="7588">
                  <c:v>1.5126466064453126</c:v>
                </c:pt>
                <c:pt idx="7589">
                  <c:v>1.5043723144531249</c:v>
                </c:pt>
                <c:pt idx="7590">
                  <c:v>1.4925455322265626</c:v>
                </c:pt>
                <c:pt idx="7591">
                  <c:v>1.4700561523437501</c:v>
                </c:pt>
                <c:pt idx="7592">
                  <c:v>1.46380712890625</c:v>
                </c:pt>
                <c:pt idx="7593">
                  <c:v>1.4704628906249999</c:v>
                </c:pt>
                <c:pt idx="7594">
                  <c:v>1.4768795166015625</c:v>
                </c:pt>
                <c:pt idx="7595">
                  <c:v>1.4762265625</c:v>
                </c:pt>
                <c:pt idx="7596">
                  <c:v>1.4684051513671874</c:v>
                </c:pt>
                <c:pt idx="7597">
                  <c:v>1.47359814453125</c:v>
                </c:pt>
                <c:pt idx="7598">
                  <c:v>1.4651085205078125</c:v>
                </c:pt>
                <c:pt idx="7599">
                  <c:v>1.4755600585937501</c:v>
                </c:pt>
                <c:pt idx="7600">
                  <c:v>1.482626708984375</c:v>
                </c:pt>
                <c:pt idx="7601">
                  <c:v>1.471037841796875</c:v>
                </c:pt>
                <c:pt idx="7602">
                  <c:v>1.4758623046874999</c:v>
                </c:pt>
                <c:pt idx="7603">
                  <c:v>1.4778409423828125</c:v>
                </c:pt>
                <c:pt idx="7604">
                  <c:v>1.4881295166015625</c:v>
                </c:pt>
                <c:pt idx="7605">
                  <c:v>1.4860389404296874</c:v>
                </c:pt>
                <c:pt idx="7606">
                  <c:v>1.4689317626953124</c:v>
                </c:pt>
                <c:pt idx="7607">
                  <c:v>1.4589143066406249</c:v>
                </c:pt>
                <c:pt idx="7608">
                  <c:v>1.4494526367187499</c:v>
                </c:pt>
                <c:pt idx="7609">
                  <c:v>1.447275390625</c:v>
                </c:pt>
                <c:pt idx="7610">
                  <c:v>1.4425660400390625</c:v>
                </c:pt>
                <c:pt idx="7611">
                  <c:v>1.4118853759765626</c:v>
                </c:pt>
                <c:pt idx="7612">
                  <c:v>1.3945559082031249</c:v>
                </c:pt>
                <c:pt idx="7613">
                  <c:v>1.3804129638671876</c:v>
                </c:pt>
                <c:pt idx="7614">
                  <c:v>1.3696055908203124</c:v>
                </c:pt>
                <c:pt idx="7615">
                  <c:v>1.3381464843749999</c:v>
                </c:pt>
                <c:pt idx="7616">
                  <c:v>1.3129029541015624</c:v>
                </c:pt>
                <c:pt idx="7617">
                  <c:v>1.2914147949218751</c:v>
                </c:pt>
                <c:pt idx="7618">
                  <c:v>1.2741048583984376</c:v>
                </c:pt>
                <c:pt idx="7619">
                  <c:v>1.2507042236328125</c:v>
                </c:pt>
                <c:pt idx="7620">
                  <c:v>1.2388505859375001</c:v>
                </c:pt>
                <c:pt idx="7621">
                  <c:v>1.245728515625</c:v>
                </c:pt>
                <c:pt idx="7622">
                  <c:v>1.2421643066406249</c:v>
                </c:pt>
                <c:pt idx="7623">
                  <c:v>1.2288574218749999</c:v>
                </c:pt>
                <c:pt idx="7624">
                  <c:v>1.2148375244140626</c:v>
                </c:pt>
                <c:pt idx="7625">
                  <c:v>1.2075821533203126</c:v>
                </c:pt>
                <c:pt idx="7626">
                  <c:v>1.1938034667968751</c:v>
                </c:pt>
                <c:pt idx="7627">
                  <c:v>1.1742033691406251</c:v>
                </c:pt>
                <c:pt idx="7628">
                  <c:v>1.1682066650390626</c:v>
                </c:pt>
                <c:pt idx="7629">
                  <c:v>1.1649180908203125</c:v>
                </c:pt>
                <c:pt idx="7630">
                  <c:v>1.15219970703125</c:v>
                </c:pt>
                <c:pt idx="7631">
                  <c:v>1.109322509765625</c:v>
                </c:pt>
                <c:pt idx="7632">
                  <c:v>1.0866986083984376</c:v>
                </c:pt>
                <c:pt idx="7633">
                  <c:v>1.0655091552734375</c:v>
                </c:pt>
                <c:pt idx="7634">
                  <c:v>1.0546116943359376</c:v>
                </c:pt>
                <c:pt idx="7635">
                  <c:v>1.0373059082031251</c:v>
                </c:pt>
                <c:pt idx="7636">
                  <c:v>1.0080211791992189</c:v>
                </c:pt>
                <c:pt idx="7637">
                  <c:v>0.97259094238281252</c:v>
                </c:pt>
                <c:pt idx="7638">
                  <c:v>0.95739843749999998</c:v>
                </c:pt>
                <c:pt idx="7639">
                  <c:v>0.9359071044921875</c:v>
                </c:pt>
                <c:pt idx="7640">
                  <c:v>0.95041723632812503</c:v>
                </c:pt>
                <c:pt idx="7641">
                  <c:v>0.94028320312500002</c:v>
                </c:pt>
                <c:pt idx="7642">
                  <c:v>0.93373602294921876</c:v>
                </c:pt>
                <c:pt idx="7643">
                  <c:v>0.92841217041015622</c:v>
                </c:pt>
                <c:pt idx="7644">
                  <c:v>0.90934790039062496</c:v>
                </c:pt>
                <c:pt idx="7645">
                  <c:v>0.88085729980468752</c:v>
                </c:pt>
                <c:pt idx="7646">
                  <c:v>0.85032232666015628</c:v>
                </c:pt>
                <c:pt idx="7647">
                  <c:v>0.82029956054687503</c:v>
                </c:pt>
                <c:pt idx="7648">
                  <c:v>0.7766895141601563</c:v>
                </c:pt>
                <c:pt idx="7649">
                  <c:v>0.75900842285156245</c:v>
                </c:pt>
                <c:pt idx="7650">
                  <c:v>0.74929553222656253</c:v>
                </c:pt>
                <c:pt idx="7651">
                  <c:v>0.7370591430664063</c:v>
                </c:pt>
                <c:pt idx="7652">
                  <c:v>0.73257043457031246</c:v>
                </c:pt>
                <c:pt idx="7653">
                  <c:v>0.74026770019531252</c:v>
                </c:pt>
                <c:pt idx="7654">
                  <c:v>0.7472482299804688</c:v>
                </c:pt>
                <c:pt idx="7655">
                  <c:v>0.7566904296875</c:v>
                </c:pt>
                <c:pt idx="7656">
                  <c:v>0.7772816162109375</c:v>
                </c:pt>
                <c:pt idx="7657">
                  <c:v>0.79758642578125005</c:v>
                </c:pt>
                <c:pt idx="7658">
                  <c:v>0.81307690429687496</c:v>
                </c:pt>
                <c:pt idx="7659">
                  <c:v>0.82392926025390623</c:v>
                </c:pt>
                <c:pt idx="7660">
                  <c:v>0.82878173828125001</c:v>
                </c:pt>
                <c:pt idx="7661">
                  <c:v>0.83155639648437496</c:v>
                </c:pt>
                <c:pt idx="7662">
                  <c:v>0.82502532958984376</c:v>
                </c:pt>
                <c:pt idx="7663">
                  <c:v>0.83171807861328129</c:v>
                </c:pt>
                <c:pt idx="7664">
                  <c:v>0.84089080810546879</c:v>
                </c:pt>
                <c:pt idx="7665">
                  <c:v>0.85980578613281256</c:v>
                </c:pt>
                <c:pt idx="7666">
                  <c:v>0.92809545898437495</c:v>
                </c:pt>
                <c:pt idx="7667">
                  <c:v>0.95860626220703127</c:v>
                </c:pt>
                <c:pt idx="7668">
                  <c:v>0.9620304565429687</c:v>
                </c:pt>
                <c:pt idx="7669">
                  <c:v>0.96155944824218753</c:v>
                </c:pt>
                <c:pt idx="7670">
                  <c:v>0.94690820312500001</c:v>
                </c:pt>
                <c:pt idx="7671">
                  <c:v>0.93695361328125004</c:v>
                </c:pt>
                <c:pt idx="7672">
                  <c:v>0.89091339111328127</c:v>
                </c:pt>
                <c:pt idx="7673">
                  <c:v>0.84436920166015628</c:v>
                </c:pt>
                <c:pt idx="7674">
                  <c:v>0.82623944091796875</c:v>
                </c:pt>
                <c:pt idx="7675">
                  <c:v>0.80914233398437496</c:v>
                </c:pt>
                <c:pt idx="7676">
                  <c:v>0.80065856933593749</c:v>
                </c:pt>
                <c:pt idx="7677">
                  <c:v>0.83187908935546873</c:v>
                </c:pt>
                <c:pt idx="7678">
                  <c:v>0.86990124511718747</c:v>
                </c:pt>
                <c:pt idx="7679">
                  <c:v>0.87861871337890629</c:v>
                </c:pt>
                <c:pt idx="7680">
                  <c:v>0.88275189208984373</c:v>
                </c:pt>
                <c:pt idx="7681">
                  <c:v>0.89038464355468749</c:v>
                </c:pt>
                <c:pt idx="7682">
                  <c:v>0.92315191650390627</c:v>
                </c:pt>
                <c:pt idx="7683">
                  <c:v>0.93963140869140627</c:v>
                </c:pt>
                <c:pt idx="7684">
                  <c:v>0.76170178222656248</c:v>
                </c:pt>
                <c:pt idx="7685">
                  <c:v>0.73</c:v>
                </c:pt>
                <c:pt idx="7686">
                  <c:v>0.73</c:v>
                </c:pt>
                <c:pt idx="7687">
                  <c:v>0.73</c:v>
                </c:pt>
                <c:pt idx="7688">
                  <c:v>0.76374371337890623</c:v>
                </c:pt>
                <c:pt idx="7689">
                  <c:v>0.86877038574218746</c:v>
                </c:pt>
                <c:pt idx="7690">
                  <c:v>0.9510323486328125</c:v>
                </c:pt>
                <c:pt idx="7691">
                  <c:v>0.96720123291015625</c:v>
                </c:pt>
                <c:pt idx="7692">
                  <c:v>0.97441680908203121</c:v>
                </c:pt>
                <c:pt idx="7693">
                  <c:v>0.96742230224609371</c:v>
                </c:pt>
                <c:pt idx="7694">
                  <c:v>0.93742065429687504</c:v>
                </c:pt>
                <c:pt idx="7695">
                  <c:v>0.93309783935546875</c:v>
                </c:pt>
                <c:pt idx="7696">
                  <c:v>0.91713409423828129</c:v>
                </c:pt>
                <c:pt idx="7697">
                  <c:v>0.88851666259765627</c:v>
                </c:pt>
                <c:pt idx="7698">
                  <c:v>0.88619073486328126</c:v>
                </c:pt>
                <c:pt idx="7699">
                  <c:v>0.88105798339843755</c:v>
                </c:pt>
                <c:pt idx="7700">
                  <c:v>0.88434130859375004</c:v>
                </c:pt>
                <c:pt idx="7701">
                  <c:v>0.88700872802734376</c:v>
                </c:pt>
                <c:pt idx="7702">
                  <c:v>0.90103253173828124</c:v>
                </c:pt>
                <c:pt idx="7703">
                  <c:v>0.91212811279296879</c:v>
                </c:pt>
                <c:pt idx="7704">
                  <c:v>0.90870294189453127</c:v>
                </c:pt>
                <c:pt idx="7705">
                  <c:v>0.9081290283203125</c:v>
                </c:pt>
                <c:pt idx="7706">
                  <c:v>0.89713873291015622</c:v>
                </c:pt>
                <c:pt idx="7707">
                  <c:v>0.89641448974609372</c:v>
                </c:pt>
                <c:pt idx="7708">
                  <c:v>0.90123876953125004</c:v>
                </c:pt>
                <c:pt idx="7709">
                  <c:v>0.90559851074218745</c:v>
                </c:pt>
                <c:pt idx="7710">
                  <c:v>0.90073706054687497</c:v>
                </c:pt>
                <c:pt idx="7711">
                  <c:v>0.89485699462890622</c:v>
                </c:pt>
                <c:pt idx="7712">
                  <c:v>0.89060113525390627</c:v>
                </c:pt>
                <c:pt idx="7713">
                  <c:v>0.89408807373046872</c:v>
                </c:pt>
                <c:pt idx="7714">
                  <c:v>0.88887237548828124</c:v>
                </c:pt>
                <c:pt idx="7715">
                  <c:v>0.88140917968749999</c:v>
                </c:pt>
                <c:pt idx="7716">
                  <c:v>0.88294628906249994</c:v>
                </c:pt>
                <c:pt idx="7717">
                  <c:v>0.89854394531250004</c:v>
                </c:pt>
                <c:pt idx="7718">
                  <c:v>0.90308587646484373</c:v>
                </c:pt>
                <c:pt idx="7719">
                  <c:v>0.88711682128906255</c:v>
                </c:pt>
                <c:pt idx="7720">
                  <c:v>0.87057171630859376</c:v>
                </c:pt>
                <c:pt idx="7721">
                  <c:v>0.85752416992187497</c:v>
                </c:pt>
                <c:pt idx="7722">
                  <c:v>0.8547959594726563</c:v>
                </c:pt>
                <c:pt idx="7723">
                  <c:v>0.85597296142578128</c:v>
                </c:pt>
                <c:pt idx="7724">
                  <c:v>0.86196874999999995</c:v>
                </c:pt>
                <c:pt idx="7725">
                  <c:v>0.86081896972656247</c:v>
                </c:pt>
                <c:pt idx="7726">
                  <c:v>0.84040637207031255</c:v>
                </c:pt>
                <c:pt idx="7727">
                  <c:v>0.83895849609374995</c:v>
                </c:pt>
                <c:pt idx="7728">
                  <c:v>0.83764404296874995</c:v>
                </c:pt>
                <c:pt idx="7729">
                  <c:v>0.84784283447265629</c:v>
                </c:pt>
                <c:pt idx="7730">
                  <c:v>0.84666247558593755</c:v>
                </c:pt>
                <c:pt idx="7731">
                  <c:v>0.8232879638671875</c:v>
                </c:pt>
                <c:pt idx="7732">
                  <c:v>0.83511877441406246</c:v>
                </c:pt>
                <c:pt idx="7733">
                  <c:v>0.82180328369140621</c:v>
                </c:pt>
                <c:pt idx="7734">
                  <c:v>0.79918518066406252</c:v>
                </c:pt>
                <c:pt idx="7735">
                  <c:v>0.794896240234375</c:v>
                </c:pt>
                <c:pt idx="7736">
                  <c:v>0.78065612792968753</c:v>
                </c:pt>
                <c:pt idx="7737">
                  <c:v>0.76864050292968755</c:v>
                </c:pt>
                <c:pt idx="7738">
                  <c:v>0.75535137939453123</c:v>
                </c:pt>
                <c:pt idx="7739">
                  <c:v>0.73</c:v>
                </c:pt>
                <c:pt idx="7740">
                  <c:v>0.73</c:v>
                </c:pt>
                <c:pt idx="7741">
                  <c:v>0.73</c:v>
                </c:pt>
                <c:pt idx="7742">
                  <c:v>0.73</c:v>
                </c:pt>
                <c:pt idx="7743">
                  <c:v>0.73</c:v>
                </c:pt>
                <c:pt idx="7744">
                  <c:v>0.73</c:v>
                </c:pt>
                <c:pt idx="7745">
                  <c:v>0.73</c:v>
                </c:pt>
                <c:pt idx="7746">
                  <c:v>0.73</c:v>
                </c:pt>
                <c:pt idx="7747">
                  <c:v>0.73</c:v>
                </c:pt>
                <c:pt idx="7748">
                  <c:v>0.73</c:v>
                </c:pt>
                <c:pt idx="7749">
                  <c:v>0.73</c:v>
                </c:pt>
                <c:pt idx="7750">
                  <c:v>0.73</c:v>
                </c:pt>
                <c:pt idx="7751">
                  <c:v>0.73</c:v>
                </c:pt>
                <c:pt idx="7752">
                  <c:v>0.73</c:v>
                </c:pt>
                <c:pt idx="7753">
                  <c:v>0.73</c:v>
                </c:pt>
                <c:pt idx="7754">
                  <c:v>0.73</c:v>
                </c:pt>
                <c:pt idx="7755">
                  <c:v>0.73</c:v>
                </c:pt>
                <c:pt idx="7756">
                  <c:v>0.73</c:v>
                </c:pt>
                <c:pt idx="7757">
                  <c:v>0.73</c:v>
                </c:pt>
                <c:pt idx="7758">
                  <c:v>0.73</c:v>
                </c:pt>
                <c:pt idx="7759">
                  <c:v>0.73</c:v>
                </c:pt>
                <c:pt idx="7760">
                  <c:v>0.73</c:v>
                </c:pt>
                <c:pt idx="7761">
                  <c:v>0.73</c:v>
                </c:pt>
                <c:pt idx="7762">
                  <c:v>0.73</c:v>
                </c:pt>
                <c:pt idx="7763">
                  <c:v>0.73</c:v>
                </c:pt>
                <c:pt idx="7764">
                  <c:v>0.73</c:v>
                </c:pt>
                <c:pt idx="7765">
                  <c:v>0.73</c:v>
                </c:pt>
                <c:pt idx="7766">
                  <c:v>0.73</c:v>
                </c:pt>
                <c:pt idx="7767">
                  <c:v>0.73</c:v>
                </c:pt>
                <c:pt idx="7768">
                  <c:v>0.73</c:v>
                </c:pt>
                <c:pt idx="7769">
                  <c:v>0.73</c:v>
                </c:pt>
                <c:pt idx="7770">
                  <c:v>0.73</c:v>
                </c:pt>
                <c:pt idx="7771">
                  <c:v>0.73</c:v>
                </c:pt>
                <c:pt idx="7772">
                  <c:v>0.73</c:v>
                </c:pt>
                <c:pt idx="7773">
                  <c:v>0.73</c:v>
                </c:pt>
                <c:pt idx="7774">
                  <c:v>0.73</c:v>
                </c:pt>
                <c:pt idx="7775">
                  <c:v>0.73</c:v>
                </c:pt>
                <c:pt idx="7776">
                  <c:v>0.73</c:v>
                </c:pt>
                <c:pt idx="7777">
                  <c:v>0.73</c:v>
                </c:pt>
                <c:pt idx="7778">
                  <c:v>0.73</c:v>
                </c:pt>
                <c:pt idx="7779">
                  <c:v>0.73</c:v>
                </c:pt>
                <c:pt idx="7780">
                  <c:v>0.73</c:v>
                </c:pt>
                <c:pt idx="7781">
                  <c:v>0.73</c:v>
                </c:pt>
                <c:pt idx="7782">
                  <c:v>0.73</c:v>
                </c:pt>
                <c:pt idx="7783">
                  <c:v>0.73</c:v>
                </c:pt>
                <c:pt idx="7784">
                  <c:v>0.73</c:v>
                </c:pt>
                <c:pt idx="7785">
                  <c:v>0.73</c:v>
                </c:pt>
                <c:pt idx="7786">
                  <c:v>0.73</c:v>
                </c:pt>
                <c:pt idx="7787">
                  <c:v>0.73</c:v>
                </c:pt>
                <c:pt idx="7788">
                  <c:v>0.73</c:v>
                </c:pt>
                <c:pt idx="7789">
                  <c:v>0.73</c:v>
                </c:pt>
                <c:pt idx="7790">
                  <c:v>0.73</c:v>
                </c:pt>
                <c:pt idx="7791">
                  <c:v>0.73</c:v>
                </c:pt>
                <c:pt idx="7792">
                  <c:v>0.73</c:v>
                </c:pt>
                <c:pt idx="7793">
                  <c:v>0.73</c:v>
                </c:pt>
                <c:pt idx="7794">
                  <c:v>0.73</c:v>
                </c:pt>
                <c:pt idx="7795">
                  <c:v>0.73</c:v>
                </c:pt>
                <c:pt idx="7796">
                  <c:v>0.73</c:v>
                </c:pt>
                <c:pt idx="7797">
                  <c:v>0.73</c:v>
                </c:pt>
                <c:pt idx="7798">
                  <c:v>0.73</c:v>
                </c:pt>
                <c:pt idx="7799">
                  <c:v>0.73</c:v>
                </c:pt>
                <c:pt idx="7800">
                  <c:v>0.73</c:v>
                </c:pt>
                <c:pt idx="7801">
                  <c:v>0.73</c:v>
                </c:pt>
                <c:pt idx="7802">
                  <c:v>0.73</c:v>
                </c:pt>
                <c:pt idx="7803">
                  <c:v>0.73</c:v>
                </c:pt>
                <c:pt idx="7804">
                  <c:v>0.73</c:v>
                </c:pt>
                <c:pt idx="7805">
                  <c:v>0.73</c:v>
                </c:pt>
                <c:pt idx="7806">
                  <c:v>0.73</c:v>
                </c:pt>
                <c:pt idx="7807">
                  <c:v>0.73</c:v>
                </c:pt>
                <c:pt idx="7808">
                  <c:v>0.73</c:v>
                </c:pt>
                <c:pt idx="7809">
                  <c:v>0.73</c:v>
                </c:pt>
                <c:pt idx="7810">
                  <c:v>0.73</c:v>
                </c:pt>
                <c:pt idx="7811">
                  <c:v>0.73</c:v>
                </c:pt>
                <c:pt idx="7812">
                  <c:v>0.73</c:v>
                </c:pt>
                <c:pt idx="7813">
                  <c:v>0.73</c:v>
                </c:pt>
                <c:pt idx="7814">
                  <c:v>0.73</c:v>
                </c:pt>
                <c:pt idx="7815">
                  <c:v>0.73</c:v>
                </c:pt>
                <c:pt idx="7816">
                  <c:v>0.73</c:v>
                </c:pt>
                <c:pt idx="7817">
                  <c:v>0.73</c:v>
                </c:pt>
                <c:pt idx="7818">
                  <c:v>0.73</c:v>
                </c:pt>
                <c:pt idx="7819">
                  <c:v>0.73</c:v>
                </c:pt>
                <c:pt idx="7820">
                  <c:v>0.73</c:v>
                </c:pt>
                <c:pt idx="7821">
                  <c:v>0.73</c:v>
                </c:pt>
                <c:pt idx="7822">
                  <c:v>0.95516644287109376</c:v>
                </c:pt>
                <c:pt idx="7823">
                  <c:v>3.1148076171875001</c:v>
                </c:pt>
                <c:pt idx="7824">
                  <c:v>8.9258525390625003</c:v>
                </c:pt>
                <c:pt idx="7825">
                  <c:v>4.13</c:v>
                </c:pt>
                <c:pt idx="7826">
                  <c:v>1.3024952392578124</c:v>
                </c:pt>
                <c:pt idx="7827">
                  <c:v>0.87606311035156248</c:v>
                </c:pt>
                <c:pt idx="7828">
                  <c:v>0.73</c:v>
                </c:pt>
                <c:pt idx="7829">
                  <c:v>0.73</c:v>
                </c:pt>
                <c:pt idx="7830">
                  <c:v>0.73</c:v>
                </c:pt>
                <c:pt idx="7831">
                  <c:v>0.73</c:v>
                </c:pt>
                <c:pt idx="7832">
                  <c:v>0.73</c:v>
                </c:pt>
                <c:pt idx="7833">
                  <c:v>1.2986658935546875</c:v>
                </c:pt>
                <c:pt idx="7834">
                  <c:v>0.9090661010742187</c:v>
                </c:pt>
                <c:pt idx="7835">
                  <c:v>0.73</c:v>
                </c:pt>
                <c:pt idx="7836">
                  <c:v>0.57999999999999996</c:v>
                </c:pt>
                <c:pt idx="7837">
                  <c:v>0.57999999999999996</c:v>
                </c:pt>
                <c:pt idx="7838">
                  <c:v>0.61595849609374997</c:v>
                </c:pt>
                <c:pt idx="7839">
                  <c:v>0.61163098144531247</c:v>
                </c:pt>
                <c:pt idx="7840">
                  <c:v>0.62163098144531248</c:v>
                </c:pt>
                <c:pt idx="7841">
                  <c:v>0.57999999999999996</c:v>
                </c:pt>
                <c:pt idx="7842">
                  <c:v>0.57999999999999996</c:v>
                </c:pt>
                <c:pt idx="7843">
                  <c:v>0.71654504394531249</c:v>
                </c:pt>
                <c:pt idx="7844">
                  <c:v>1.4097181396484375</c:v>
                </c:pt>
                <c:pt idx="7845">
                  <c:v>1.405821533203125</c:v>
                </c:pt>
                <c:pt idx="7846">
                  <c:v>1.0461141357421875</c:v>
                </c:pt>
                <c:pt idx="7847">
                  <c:v>0.85464837646484371</c:v>
                </c:pt>
                <c:pt idx="7848">
                  <c:v>0.8349933471679688</c:v>
                </c:pt>
                <c:pt idx="7849">
                  <c:v>0.87068328857421873</c:v>
                </c:pt>
                <c:pt idx="7850">
                  <c:v>0.99539062499999997</c:v>
                </c:pt>
                <c:pt idx="7851">
                  <c:v>1.1623221435546875</c:v>
                </c:pt>
                <c:pt idx="7852">
                  <c:v>1.3304141845703126</c:v>
                </c:pt>
                <c:pt idx="7853">
                  <c:v>1.1804141845703124</c:v>
                </c:pt>
                <c:pt idx="7854">
                  <c:v>1.1359849853515624</c:v>
                </c:pt>
                <c:pt idx="7855">
                  <c:v>1.1465721435546874</c:v>
                </c:pt>
                <c:pt idx="7856">
                  <c:v>1.2315057373046876</c:v>
                </c:pt>
                <c:pt idx="7857">
                  <c:v>2.4460935058593751</c:v>
                </c:pt>
                <c:pt idx="7858">
                  <c:v>2.246093505859375</c:v>
                </c:pt>
                <c:pt idx="7859">
                  <c:v>2.0460935058593752</c:v>
                </c:pt>
                <c:pt idx="7860">
                  <c:v>1.846093505859375</c:v>
                </c:pt>
                <c:pt idx="7861">
                  <c:v>1.6960935058593749</c:v>
                </c:pt>
                <c:pt idx="7862">
                  <c:v>1.546093505859375</c:v>
                </c:pt>
                <c:pt idx="7863">
                  <c:v>1.3960935058593751</c:v>
                </c:pt>
                <c:pt idx="7864">
                  <c:v>1.246093505859375</c:v>
                </c:pt>
                <c:pt idx="7865">
                  <c:v>1.096093505859375</c:v>
                </c:pt>
                <c:pt idx="7866">
                  <c:v>0.94609350585937502</c:v>
                </c:pt>
                <c:pt idx="7867">
                  <c:v>1.0662769775390626</c:v>
                </c:pt>
                <c:pt idx="7868">
                  <c:v>1.08511376953125</c:v>
                </c:pt>
                <c:pt idx="7869">
                  <c:v>1.132805908203125</c:v>
                </c:pt>
                <c:pt idx="7870">
                  <c:v>1.1768079833984375</c:v>
                </c:pt>
                <c:pt idx="7871">
                  <c:v>1.1641632080078126</c:v>
                </c:pt>
                <c:pt idx="7872">
                  <c:v>1.1535944824218749</c:v>
                </c:pt>
                <c:pt idx="7873">
                  <c:v>1.1671593017578126</c:v>
                </c:pt>
                <c:pt idx="7874">
                  <c:v>1.1879975585937499</c:v>
                </c:pt>
                <c:pt idx="7875">
                  <c:v>1.1953283691406249</c:v>
                </c:pt>
                <c:pt idx="7876">
                  <c:v>1.2039559326171876</c:v>
                </c:pt>
                <c:pt idx="7877">
                  <c:v>1.2025150146484376</c:v>
                </c:pt>
                <c:pt idx="7878">
                  <c:v>1.240701904296875</c:v>
                </c:pt>
                <c:pt idx="7879">
                  <c:v>1.2784283447265625</c:v>
                </c:pt>
                <c:pt idx="7880">
                  <c:v>1.3282172851562499</c:v>
                </c:pt>
                <c:pt idx="7881">
                  <c:v>1.3661723632812499</c:v>
                </c:pt>
                <c:pt idx="7882">
                  <c:v>1.62977587890625</c:v>
                </c:pt>
                <c:pt idx="7883">
                  <c:v>1.6693177490234374</c:v>
                </c:pt>
                <c:pt idx="7884">
                  <c:v>1.64149365234375</c:v>
                </c:pt>
                <c:pt idx="7885">
                  <c:v>1.6260826416015626</c:v>
                </c:pt>
                <c:pt idx="7886">
                  <c:v>1.61011376953125</c:v>
                </c:pt>
                <c:pt idx="7887">
                  <c:v>1.6218518066406249</c:v>
                </c:pt>
                <c:pt idx="7888">
                  <c:v>1.650264404296875</c:v>
                </c:pt>
                <c:pt idx="7889">
                  <c:v>1.6696867675781251</c:v>
                </c:pt>
                <c:pt idx="7890">
                  <c:v>1.689235107421875</c:v>
                </c:pt>
                <c:pt idx="7891">
                  <c:v>1.6948474121093751</c:v>
                </c:pt>
                <c:pt idx="7892">
                  <c:v>1.7090537109374999</c:v>
                </c:pt>
                <c:pt idx="7893">
                  <c:v>1.7243665771484376</c:v>
                </c:pt>
                <c:pt idx="7894">
                  <c:v>1.7353061523437501</c:v>
                </c:pt>
                <c:pt idx="7895">
                  <c:v>1.7079515380859376</c:v>
                </c:pt>
                <c:pt idx="7896">
                  <c:v>1.717826904296875</c:v>
                </c:pt>
                <c:pt idx="7897">
                  <c:v>1.8122801513671876</c:v>
                </c:pt>
                <c:pt idx="7898">
                  <c:v>1.7928559570312499</c:v>
                </c:pt>
                <c:pt idx="7899">
                  <c:v>1.7466391601562501</c:v>
                </c:pt>
                <c:pt idx="7900">
                  <c:v>1.7516236572265624</c:v>
                </c:pt>
                <c:pt idx="7901">
                  <c:v>1.7589505615234375</c:v>
                </c:pt>
                <c:pt idx="7902">
                  <c:v>1.7575328369140626</c:v>
                </c:pt>
                <c:pt idx="7903">
                  <c:v>1.7301956787109376</c:v>
                </c:pt>
                <c:pt idx="7904">
                  <c:v>1.6801359863281251</c:v>
                </c:pt>
                <c:pt idx="7905">
                  <c:v>1.6855212402343751</c:v>
                </c:pt>
                <c:pt idx="7906">
                  <c:v>1.686289306640625</c:v>
                </c:pt>
                <c:pt idx="7907">
                  <c:v>1.690486328125</c:v>
                </c:pt>
                <c:pt idx="7908">
                  <c:v>1.748807861328125</c:v>
                </c:pt>
                <c:pt idx="7909">
                  <c:v>1.7867155761718749</c:v>
                </c:pt>
                <c:pt idx="7910">
                  <c:v>1.8273134765625001</c:v>
                </c:pt>
                <c:pt idx="7911">
                  <c:v>1.8597224121093749</c:v>
                </c:pt>
                <c:pt idx="7912">
                  <c:v>1.9014777832031251</c:v>
                </c:pt>
                <c:pt idx="7913">
                  <c:v>1.786682373046875</c:v>
                </c:pt>
                <c:pt idx="7914">
                  <c:v>1.8611367187500001</c:v>
                </c:pt>
                <c:pt idx="7915">
                  <c:v>1.9236008300781251</c:v>
                </c:pt>
                <c:pt idx="7916">
                  <c:v>1.9268134765625</c:v>
                </c:pt>
                <c:pt idx="7917">
                  <c:v>1.9421208496093749</c:v>
                </c:pt>
                <c:pt idx="7918">
                  <c:v>1.9643996582031249</c:v>
                </c:pt>
                <c:pt idx="7919">
                  <c:v>1.9600904541015625</c:v>
                </c:pt>
                <c:pt idx="7920">
                  <c:v>1.930100341796875</c:v>
                </c:pt>
                <c:pt idx="7921">
                  <c:v>1.9164552001953126</c:v>
                </c:pt>
                <c:pt idx="7922">
                  <c:v>1.8898820800781251</c:v>
                </c:pt>
                <c:pt idx="7923">
                  <c:v>1.8659392089843749</c:v>
                </c:pt>
                <c:pt idx="7924">
                  <c:v>1.8520405273437499</c:v>
                </c:pt>
                <c:pt idx="7925">
                  <c:v>1.842638427734375</c:v>
                </c:pt>
                <c:pt idx="7926">
                  <c:v>1.8404577636718751</c:v>
                </c:pt>
                <c:pt idx="7927">
                  <c:v>1.8311575927734376</c:v>
                </c:pt>
                <c:pt idx="7928">
                  <c:v>1.6811575927734375</c:v>
                </c:pt>
                <c:pt idx="7929">
                  <c:v>1.5326151123046876</c:v>
                </c:pt>
                <c:pt idx="7930">
                  <c:v>1.4916973876953126</c:v>
                </c:pt>
                <c:pt idx="7931">
                  <c:v>1.4774166259765624</c:v>
                </c:pt>
                <c:pt idx="7932">
                  <c:v>1.460309814453125</c:v>
                </c:pt>
                <c:pt idx="7933">
                  <c:v>1.4507362060546876</c:v>
                </c:pt>
                <c:pt idx="7934">
                  <c:v>1.4523331298828126</c:v>
                </c:pt>
                <c:pt idx="7935">
                  <c:v>1.451610107421875</c:v>
                </c:pt>
                <c:pt idx="7936">
                  <c:v>1.4549118652343751</c:v>
                </c:pt>
                <c:pt idx="7937">
                  <c:v>1.4656356201171874</c:v>
                </c:pt>
                <c:pt idx="7938">
                  <c:v>1.4718572998046875</c:v>
                </c:pt>
                <c:pt idx="7939">
                  <c:v>1.4748433837890624</c:v>
                </c:pt>
                <c:pt idx="7940">
                  <c:v>1.46349755859375</c:v>
                </c:pt>
                <c:pt idx="7941">
                  <c:v>1.4388626708984376</c:v>
                </c:pt>
                <c:pt idx="7942">
                  <c:v>1.4795449218750001</c:v>
                </c:pt>
                <c:pt idx="7943">
                  <c:v>1.4999002685546876</c:v>
                </c:pt>
                <c:pt idx="7944">
                  <c:v>1.4940297851562501</c:v>
                </c:pt>
                <c:pt idx="7945">
                  <c:v>1.4961235351562501</c:v>
                </c:pt>
                <c:pt idx="7946">
                  <c:v>1.5127230224609376</c:v>
                </c:pt>
                <c:pt idx="7947">
                  <c:v>1.5154500732421874</c:v>
                </c:pt>
                <c:pt idx="7948">
                  <c:v>1.4981199951171875</c:v>
                </c:pt>
                <c:pt idx="7949">
                  <c:v>1.4977762451171874</c:v>
                </c:pt>
                <c:pt idx="7950">
                  <c:v>1.5120625000000001</c:v>
                </c:pt>
                <c:pt idx="7951">
                  <c:v>1.5224422607421875</c:v>
                </c:pt>
                <c:pt idx="7952">
                  <c:v>1.5104963378906251</c:v>
                </c:pt>
                <c:pt idx="7953">
                  <c:v>1.5139398193359375</c:v>
                </c:pt>
                <c:pt idx="7954">
                  <c:v>1.5047250976562501</c:v>
                </c:pt>
                <c:pt idx="7955">
                  <c:v>1.4939564208984375</c:v>
                </c:pt>
                <c:pt idx="7956">
                  <c:v>1.4761696777343749</c:v>
                </c:pt>
                <c:pt idx="7957">
                  <c:v>1.4694504394531249</c:v>
                </c:pt>
                <c:pt idx="7958">
                  <c:v>1.4739899902343749</c:v>
                </c:pt>
                <c:pt idx="7959">
                  <c:v>1.4806417236328124</c:v>
                </c:pt>
                <c:pt idx="7960">
                  <c:v>1.4802239990234376</c:v>
                </c:pt>
                <c:pt idx="7961">
                  <c:v>1.4632321777343751</c:v>
                </c:pt>
                <c:pt idx="7962">
                  <c:v>1.473715576171875</c:v>
                </c:pt>
                <c:pt idx="7963">
                  <c:v>1.4633450927734375</c:v>
                </c:pt>
                <c:pt idx="7964">
                  <c:v>1.4728559570312501</c:v>
                </c:pt>
                <c:pt idx="7965">
                  <c:v>1.4815687255859376</c:v>
                </c:pt>
                <c:pt idx="7966">
                  <c:v>1.4725662841796876</c:v>
                </c:pt>
                <c:pt idx="7967">
                  <c:v>1.4784487304687499</c:v>
                </c:pt>
                <c:pt idx="7968">
                  <c:v>1.4810153808593749</c:v>
                </c:pt>
                <c:pt idx="7969">
                  <c:v>1.4903632812500001</c:v>
                </c:pt>
                <c:pt idx="7970">
                  <c:v>1.4907416992187501</c:v>
                </c:pt>
                <c:pt idx="7971">
                  <c:v>1.475162841796875</c:v>
                </c:pt>
                <c:pt idx="7972">
                  <c:v>1.4605604248046875</c:v>
                </c:pt>
                <c:pt idx="7973">
                  <c:v>1.450745849609375</c:v>
                </c:pt>
                <c:pt idx="7974">
                  <c:v>1.4502156982421874</c:v>
                </c:pt>
                <c:pt idx="7975">
                  <c:v>1.4469763183593749</c:v>
                </c:pt>
                <c:pt idx="7976">
                  <c:v>1.4161120605468751</c:v>
                </c:pt>
                <c:pt idx="7977">
                  <c:v>1.3990582275390624</c:v>
                </c:pt>
                <c:pt idx="7978">
                  <c:v>1.3846395263671876</c:v>
                </c:pt>
                <c:pt idx="7979">
                  <c:v>1.3717188720703124</c:v>
                </c:pt>
                <c:pt idx="7980">
                  <c:v>1.3398004150390626</c:v>
                </c:pt>
                <c:pt idx="7981">
                  <c:v>1.3140975341796874</c:v>
                </c:pt>
                <c:pt idx="7982">
                  <c:v>1.2927929687499999</c:v>
                </c:pt>
                <c:pt idx="7983">
                  <c:v>1.275483154296875</c:v>
                </c:pt>
                <c:pt idx="7984">
                  <c:v>1.2525418701171875</c:v>
                </c:pt>
                <c:pt idx="7985">
                  <c:v>1.241239501953125</c:v>
                </c:pt>
                <c:pt idx="7986">
                  <c:v>1.2474742431640624</c:v>
                </c:pt>
                <c:pt idx="7987">
                  <c:v>1.2444613037109375</c:v>
                </c:pt>
                <c:pt idx="7988">
                  <c:v>1.2290412597656251</c:v>
                </c:pt>
                <c:pt idx="7989">
                  <c:v>1.2150213623046875</c:v>
                </c:pt>
                <c:pt idx="7990">
                  <c:v>1.2069389648437501</c:v>
                </c:pt>
                <c:pt idx="7991">
                  <c:v>1.1947221679687501</c:v>
                </c:pt>
                <c:pt idx="7992">
                  <c:v>1.176133056640625</c:v>
                </c:pt>
                <c:pt idx="7993">
                  <c:v>1.1706873779296876</c:v>
                </c:pt>
                <c:pt idx="7994">
                  <c:v>1.1673070068359375</c:v>
                </c:pt>
                <c:pt idx="7995">
                  <c:v>1.154037353515625</c:v>
                </c:pt>
                <c:pt idx="7996">
                  <c:v>1.110976318359375</c:v>
                </c:pt>
                <c:pt idx="7997">
                  <c:v>1.1154976806640624</c:v>
                </c:pt>
                <c:pt idx="7998">
                  <c:v>1.1267197265625</c:v>
                </c:pt>
                <c:pt idx="7999">
                  <c:v>1.1487098388671875</c:v>
                </c:pt>
                <c:pt idx="8000">
                  <c:v>1.1640137939453126</c:v>
                </c:pt>
                <c:pt idx="8001">
                  <c:v>1.1690321044921874</c:v>
                </c:pt>
                <c:pt idx="8002">
                  <c:v>1.1727691650390626</c:v>
                </c:pt>
                <c:pt idx="8003">
                  <c:v>1.1957487792968751</c:v>
                </c:pt>
                <c:pt idx="8004">
                  <c:v>1.2131485595703124</c:v>
                </c:pt>
                <c:pt idx="8005">
                  <c:v>1.1422802734374999</c:v>
                </c:pt>
                <c:pt idx="8006">
                  <c:v>1.0807719726562499</c:v>
                </c:pt>
                <c:pt idx="8007">
                  <c:v>1.0425036621093751</c:v>
                </c:pt>
                <c:pt idx="8008">
                  <c:v>1.01569580078125</c:v>
                </c:pt>
                <c:pt idx="8009">
                  <c:v>0.98281195068359373</c:v>
                </c:pt>
                <c:pt idx="8010">
                  <c:v>0.94674505615234372</c:v>
                </c:pt>
                <c:pt idx="8011">
                  <c:v>0.91251336669921879</c:v>
                </c:pt>
                <c:pt idx="8012">
                  <c:v>0.8825626831054687</c:v>
                </c:pt>
                <c:pt idx="8013">
                  <c:v>0.84204052734375001</c:v>
                </c:pt>
                <c:pt idx="8014">
                  <c:v>0.8292410888671875</c:v>
                </c:pt>
                <c:pt idx="8015">
                  <c:v>0.82582489013671878</c:v>
                </c:pt>
                <c:pt idx="8016">
                  <c:v>0.82025360107421874</c:v>
                </c:pt>
                <c:pt idx="8017">
                  <c:v>0.82024230957031252</c:v>
                </c:pt>
                <c:pt idx="8018">
                  <c:v>0.83094561767578123</c:v>
                </c:pt>
                <c:pt idx="8019">
                  <c:v>0.8399903564453125</c:v>
                </c:pt>
                <c:pt idx="8020">
                  <c:v>0.86159143066406252</c:v>
                </c:pt>
                <c:pt idx="8021">
                  <c:v>0.87343902587890621</c:v>
                </c:pt>
                <c:pt idx="8022">
                  <c:v>0.88396832275390624</c:v>
                </c:pt>
                <c:pt idx="8023">
                  <c:v>0.89029022216796871</c:v>
                </c:pt>
                <c:pt idx="8024">
                  <c:v>0.89519677734375003</c:v>
                </c:pt>
                <c:pt idx="8025">
                  <c:v>0.89291033935546871</c:v>
                </c:pt>
                <c:pt idx="8026">
                  <c:v>0.89013250732421878</c:v>
                </c:pt>
                <c:pt idx="8027">
                  <c:v>0.87812402343749996</c:v>
                </c:pt>
                <c:pt idx="8028">
                  <c:v>0.87643786621093756</c:v>
                </c:pt>
                <c:pt idx="8029">
                  <c:v>0.87969049072265626</c:v>
                </c:pt>
                <c:pt idx="8030">
                  <c:v>0.89647485351562495</c:v>
                </c:pt>
                <c:pt idx="8031">
                  <c:v>0.95773663330078129</c:v>
                </c:pt>
                <c:pt idx="8032">
                  <c:v>0.98352337646484378</c:v>
                </c:pt>
                <c:pt idx="8033">
                  <c:v>0.98437030029296879</c:v>
                </c:pt>
                <c:pt idx="8034">
                  <c:v>0.98274591064453121</c:v>
                </c:pt>
                <c:pt idx="8035">
                  <c:v>0.96677636718750004</c:v>
                </c:pt>
                <c:pt idx="8036">
                  <c:v>0.95590899658203121</c:v>
                </c:pt>
                <c:pt idx="8037">
                  <c:v>0.90864410400390627</c:v>
                </c:pt>
                <c:pt idx="8038">
                  <c:v>0.8628406372070313</c:v>
                </c:pt>
                <c:pt idx="8039">
                  <c:v>0.84329772949218751</c:v>
                </c:pt>
                <c:pt idx="8040">
                  <c:v>0.82539581298828124</c:v>
                </c:pt>
                <c:pt idx="8041">
                  <c:v>0.81503637695312503</c:v>
                </c:pt>
                <c:pt idx="8042">
                  <c:v>0.83372320556640622</c:v>
                </c:pt>
                <c:pt idx="8043">
                  <c:v>0.8715283813476562</c:v>
                </c:pt>
                <c:pt idx="8044">
                  <c:v>0.88067974853515629</c:v>
                </c:pt>
                <c:pt idx="8045">
                  <c:v>0.88481292724609373</c:v>
                </c:pt>
                <c:pt idx="8046">
                  <c:v>0.89136096191406256</c:v>
                </c:pt>
                <c:pt idx="8047">
                  <c:v>0.92347735595703129</c:v>
                </c:pt>
                <c:pt idx="8048">
                  <c:v>0.94071618652343747</c:v>
                </c:pt>
                <c:pt idx="8049">
                  <c:v>0.94871533203125002</c:v>
                </c:pt>
                <c:pt idx="8050">
                  <c:v>0.95957366943359379</c:v>
                </c:pt>
                <c:pt idx="8051">
                  <c:v>0.97658947753906244</c:v>
                </c:pt>
                <c:pt idx="8052">
                  <c:v>0.97039947509765623</c:v>
                </c:pt>
                <c:pt idx="8053">
                  <c:v>0.97744250488281248</c:v>
                </c:pt>
                <c:pt idx="8054">
                  <c:v>0.98169445800781252</c:v>
                </c:pt>
                <c:pt idx="8055">
                  <c:v>0.99116864013671879</c:v>
                </c:pt>
                <c:pt idx="8056">
                  <c:v>0.9879202270507812</c:v>
                </c:pt>
                <c:pt idx="8057">
                  <c:v>0.98754248046875004</c:v>
                </c:pt>
                <c:pt idx="8058">
                  <c:v>0.97729364013671871</c:v>
                </c:pt>
                <c:pt idx="8059">
                  <c:v>0.94392926025390622</c:v>
                </c:pt>
                <c:pt idx="8060">
                  <c:v>0.76864739990234376</c:v>
                </c:pt>
                <c:pt idx="8061">
                  <c:v>0.87981811523437503</c:v>
                </c:pt>
                <c:pt idx="8062">
                  <c:v>0.87897070312500003</c:v>
                </c:pt>
                <c:pt idx="8063">
                  <c:v>0.88120080566406245</c:v>
                </c:pt>
                <c:pt idx="8064">
                  <c:v>0.87595953369140622</c:v>
                </c:pt>
                <c:pt idx="8065">
                  <c:v>0.88379895019531252</c:v>
                </c:pt>
                <c:pt idx="8066">
                  <c:v>0.89275299072265624</c:v>
                </c:pt>
                <c:pt idx="8067">
                  <c:v>0.90447912597656255</c:v>
                </c:pt>
                <c:pt idx="8068">
                  <c:v>0.91591931152343753</c:v>
                </c:pt>
                <c:pt idx="8069">
                  <c:v>0.91191967773437499</c:v>
                </c:pt>
                <c:pt idx="8070">
                  <c:v>0.91123095703125001</c:v>
                </c:pt>
                <c:pt idx="8071">
                  <c:v>0.8990917358398437</c:v>
                </c:pt>
                <c:pt idx="8072">
                  <c:v>0.89756329345703123</c:v>
                </c:pt>
                <c:pt idx="8073">
                  <c:v>0.90365136718750005</c:v>
                </c:pt>
                <c:pt idx="8074">
                  <c:v>0.91088323974609375</c:v>
                </c:pt>
                <c:pt idx="8075">
                  <c:v>0.89901379394531244</c:v>
                </c:pt>
                <c:pt idx="8076">
                  <c:v>0.8949718627929687</c:v>
                </c:pt>
                <c:pt idx="8077">
                  <c:v>0.89071594238281249</c:v>
                </c:pt>
                <c:pt idx="8078">
                  <c:v>0.89316900634765628</c:v>
                </c:pt>
                <c:pt idx="8079">
                  <c:v>0.887608642578125</c:v>
                </c:pt>
                <c:pt idx="8080">
                  <c:v>0.88094964599609371</c:v>
                </c:pt>
                <c:pt idx="8081">
                  <c:v>0.88317602539062501</c:v>
                </c:pt>
                <c:pt idx="8082">
                  <c:v>0.88268981933593749</c:v>
                </c:pt>
                <c:pt idx="8083">
                  <c:v>0.86517382812499999</c:v>
                </c:pt>
                <c:pt idx="8084">
                  <c:v>0.86999902343750002</c:v>
                </c:pt>
                <c:pt idx="8085">
                  <c:v>0.85965771484374998</c:v>
                </c:pt>
                <c:pt idx="8086">
                  <c:v>0.84787384033203128</c:v>
                </c:pt>
                <c:pt idx="8087">
                  <c:v>0.84767303466796873</c:v>
                </c:pt>
                <c:pt idx="8088">
                  <c:v>0.85057336425781249</c:v>
                </c:pt>
                <c:pt idx="8089">
                  <c:v>0.85760314941406246</c:v>
                </c:pt>
                <c:pt idx="8090">
                  <c:v>0.8596701049804687</c:v>
                </c:pt>
                <c:pt idx="8091">
                  <c:v>0.84615063476562502</c:v>
                </c:pt>
                <c:pt idx="8092">
                  <c:v>0.83735015869140628</c:v>
                </c:pt>
                <c:pt idx="8093">
                  <c:v>0.83511657714843746</c:v>
                </c:pt>
                <c:pt idx="8094">
                  <c:v>0.84416650390625003</c:v>
                </c:pt>
                <c:pt idx="8095">
                  <c:v>0.84516894531249998</c:v>
                </c:pt>
                <c:pt idx="8096">
                  <c:v>0.82102917480468751</c:v>
                </c:pt>
                <c:pt idx="8097">
                  <c:v>0.83428662109374996</c:v>
                </c:pt>
                <c:pt idx="8098">
                  <c:v>0.82120880126953122</c:v>
                </c:pt>
                <c:pt idx="8099">
                  <c:v>0.7977586059570313</c:v>
                </c:pt>
                <c:pt idx="8100">
                  <c:v>0.79263745117187501</c:v>
                </c:pt>
                <c:pt idx="8101">
                  <c:v>0.77863519287109373</c:v>
                </c:pt>
                <c:pt idx="8102">
                  <c:v>0.73</c:v>
                </c:pt>
                <c:pt idx="8103">
                  <c:v>0.73</c:v>
                </c:pt>
                <c:pt idx="8104">
                  <c:v>0.73</c:v>
                </c:pt>
                <c:pt idx="8105">
                  <c:v>0.73</c:v>
                </c:pt>
                <c:pt idx="8106">
                  <c:v>0.73</c:v>
                </c:pt>
                <c:pt idx="8107">
                  <c:v>0.73</c:v>
                </c:pt>
                <c:pt idx="8108">
                  <c:v>0.73</c:v>
                </c:pt>
                <c:pt idx="8109">
                  <c:v>0.73</c:v>
                </c:pt>
                <c:pt idx="8110">
                  <c:v>0.73</c:v>
                </c:pt>
                <c:pt idx="8111">
                  <c:v>0.73</c:v>
                </c:pt>
                <c:pt idx="8112">
                  <c:v>0.73</c:v>
                </c:pt>
                <c:pt idx="8113">
                  <c:v>0.73</c:v>
                </c:pt>
                <c:pt idx="8114">
                  <c:v>0.73</c:v>
                </c:pt>
                <c:pt idx="8115">
                  <c:v>0.73</c:v>
                </c:pt>
                <c:pt idx="8116">
                  <c:v>0.73</c:v>
                </c:pt>
                <c:pt idx="8117">
                  <c:v>0.73</c:v>
                </c:pt>
                <c:pt idx="8118">
                  <c:v>0.73</c:v>
                </c:pt>
                <c:pt idx="8119">
                  <c:v>0.73</c:v>
                </c:pt>
                <c:pt idx="8120">
                  <c:v>0.73</c:v>
                </c:pt>
                <c:pt idx="8121">
                  <c:v>0.73</c:v>
                </c:pt>
                <c:pt idx="8122">
                  <c:v>0.73</c:v>
                </c:pt>
                <c:pt idx="8123">
                  <c:v>0.73</c:v>
                </c:pt>
                <c:pt idx="8124">
                  <c:v>0.73</c:v>
                </c:pt>
                <c:pt idx="8125">
                  <c:v>0.73</c:v>
                </c:pt>
                <c:pt idx="8126">
                  <c:v>0.73</c:v>
                </c:pt>
                <c:pt idx="8127">
                  <c:v>0.73</c:v>
                </c:pt>
                <c:pt idx="8128">
                  <c:v>0.73</c:v>
                </c:pt>
                <c:pt idx="8129">
                  <c:v>0.73</c:v>
                </c:pt>
                <c:pt idx="8130">
                  <c:v>0.73</c:v>
                </c:pt>
                <c:pt idx="8131">
                  <c:v>0.73</c:v>
                </c:pt>
                <c:pt idx="8132">
                  <c:v>0.73</c:v>
                </c:pt>
                <c:pt idx="8133">
                  <c:v>0.73</c:v>
                </c:pt>
                <c:pt idx="8134">
                  <c:v>0.73</c:v>
                </c:pt>
                <c:pt idx="8135">
                  <c:v>0.73</c:v>
                </c:pt>
                <c:pt idx="8136">
                  <c:v>0.73</c:v>
                </c:pt>
                <c:pt idx="8137">
                  <c:v>0.73</c:v>
                </c:pt>
                <c:pt idx="8138">
                  <c:v>0.73</c:v>
                </c:pt>
                <c:pt idx="8139">
                  <c:v>0.73</c:v>
                </c:pt>
                <c:pt idx="8140">
                  <c:v>0.73</c:v>
                </c:pt>
                <c:pt idx="8141">
                  <c:v>0.73</c:v>
                </c:pt>
                <c:pt idx="8142">
                  <c:v>0.73</c:v>
                </c:pt>
                <c:pt idx="8143">
                  <c:v>0.73</c:v>
                </c:pt>
                <c:pt idx="8144">
                  <c:v>0.73</c:v>
                </c:pt>
                <c:pt idx="8145">
                  <c:v>0.73</c:v>
                </c:pt>
                <c:pt idx="8146">
                  <c:v>0.73</c:v>
                </c:pt>
                <c:pt idx="8147">
                  <c:v>0.73</c:v>
                </c:pt>
                <c:pt idx="8148">
                  <c:v>0.73</c:v>
                </c:pt>
                <c:pt idx="8149">
                  <c:v>0.73</c:v>
                </c:pt>
                <c:pt idx="8150">
                  <c:v>0.73</c:v>
                </c:pt>
                <c:pt idx="8151">
                  <c:v>0.73</c:v>
                </c:pt>
                <c:pt idx="8152">
                  <c:v>0.73</c:v>
                </c:pt>
                <c:pt idx="8153">
                  <c:v>0.73</c:v>
                </c:pt>
                <c:pt idx="8154">
                  <c:v>0.73</c:v>
                </c:pt>
                <c:pt idx="8155">
                  <c:v>0.73</c:v>
                </c:pt>
                <c:pt idx="8156">
                  <c:v>0.73</c:v>
                </c:pt>
                <c:pt idx="8157">
                  <c:v>0.73</c:v>
                </c:pt>
                <c:pt idx="8158">
                  <c:v>0.73</c:v>
                </c:pt>
                <c:pt idx="8159">
                  <c:v>0.73</c:v>
                </c:pt>
                <c:pt idx="8160">
                  <c:v>0.73</c:v>
                </c:pt>
                <c:pt idx="8161">
                  <c:v>0.73</c:v>
                </c:pt>
                <c:pt idx="8162">
                  <c:v>0.73</c:v>
                </c:pt>
                <c:pt idx="8163">
                  <c:v>0.73</c:v>
                </c:pt>
                <c:pt idx="8164">
                  <c:v>0.73</c:v>
                </c:pt>
                <c:pt idx="8165">
                  <c:v>0.73</c:v>
                </c:pt>
                <c:pt idx="8166">
                  <c:v>0.73</c:v>
                </c:pt>
                <c:pt idx="8167">
                  <c:v>0.73</c:v>
                </c:pt>
                <c:pt idx="8168">
                  <c:v>1.0531840820312499</c:v>
                </c:pt>
                <c:pt idx="8169">
                  <c:v>1.938151611328125</c:v>
                </c:pt>
                <c:pt idx="8170">
                  <c:v>1.3139437255859374</c:v>
                </c:pt>
                <c:pt idx="8171">
                  <c:v>1.4946336669921876</c:v>
                </c:pt>
                <c:pt idx="8172">
                  <c:v>1.583719482421875</c:v>
                </c:pt>
                <c:pt idx="8173">
                  <c:v>1.26154638671875</c:v>
                </c:pt>
                <c:pt idx="8174">
                  <c:v>1.10109814453125</c:v>
                </c:pt>
                <c:pt idx="8175">
                  <c:v>1.03354638671875</c:v>
                </c:pt>
                <c:pt idx="8176">
                  <c:v>1.7724630126953125</c:v>
                </c:pt>
                <c:pt idx="8177">
                  <c:v>4.13</c:v>
                </c:pt>
                <c:pt idx="8178">
                  <c:v>2.8461704101562502</c:v>
                </c:pt>
                <c:pt idx="8179">
                  <c:v>3.3136367187500002</c:v>
                </c:pt>
                <c:pt idx="8180">
                  <c:v>2.4733942871093748</c:v>
                </c:pt>
                <c:pt idx="8181">
                  <c:v>2.2856450195312501</c:v>
                </c:pt>
                <c:pt idx="8182">
                  <c:v>2.250939697265625</c:v>
                </c:pt>
                <c:pt idx="8183">
                  <c:v>2.3166557617187502</c:v>
                </c:pt>
                <c:pt idx="8184">
                  <c:v>2.3757890625</c:v>
                </c:pt>
                <c:pt idx="8185">
                  <c:v>2.3401589355468748</c:v>
                </c:pt>
                <c:pt idx="8186">
                  <c:v>2.1646874999999999</c:v>
                </c:pt>
                <c:pt idx="8187">
                  <c:v>2.0275996093750002</c:v>
                </c:pt>
                <c:pt idx="8188">
                  <c:v>1.8547978515625001</c:v>
                </c:pt>
                <c:pt idx="8189">
                  <c:v>1.696815673828125</c:v>
                </c:pt>
                <c:pt idx="8190">
                  <c:v>1.5841481933593751</c:v>
                </c:pt>
                <c:pt idx="8191">
                  <c:v>1.7929290771484374</c:v>
                </c:pt>
                <c:pt idx="8192">
                  <c:v>2.2770742187500002</c:v>
                </c:pt>
                <c:pt idx="8193">
                  <c:v>2.0611479492187499</c:v>
                </c:pt>
                <c:pt idx="8194">
                  <c:v>1.7942703857421876</c:v>
                </c:pt>
                <c:pt idx="8195">
                  <c:v>1.5997027587890624</c:v>
                </c:pt>
                <c:pt idx="8196">
                  <c:v>1.4381914062500001</c:v>
                </c:pt>
                <c:pt idx="8197">
                  <c:v>1.3055915527343751</c:v>
                </c:pt>
                <c:pt idx="8198">
                  <c:v>1.2121192626953126</c:v>
                </c:pt>
                <c:pt idx="8199">
                  <c:v>1.142035400390625</c:v>
                </c:pt>
                <c:pt idx="8200">
                  <c:v>1.0846851806640625</c:v>
                </c:pt>
                <c:pt idx="8201">
                  <c:v>1.0354169921875001</c:v>
                </c:pt>
                <c:pt idx="8202">
                  <c:v>1.1907963867187501</c:v>
                </c:pt>
                <c:pt idx="8203">
                  <c:v>1.2471063232421875</c:v>
                </c:pt>
                <c:pt idx="8204">
                  <c:v>1.1322169189453124</c:v>
                </c:pt>
                <c:pt idx="8205">
                  <c:v>1.0262205810546876</c:v>
                </c:pt>
                <c:pt idx="8206">
                  <c:v>0.9540037231445313</c:v>
                </c:pt>
                <c:pt idx="8207">
                  <c:v>0.91016467285156255</c:v>
                </c:pt>
                <c:pt idx="8208">
                  <c:v>0.87057318115234372</c:v>
                </c:pt>
                <c:pt idx="8209">
                  <c:v>0.82991619873046873</c:v>
                </c:pt>
                <c:pt idx="8210">
                  <c:v>0.78438867187500005</c:v>
                </c:pt>
                <c:pt idx="8211">
                  <c:v>0.74061700439453126</c:v>
                </c:pt>
                <c:pt idx="8212">
                  <c:v>0.73</c:v>
                </c:pt>
                <c:pt idx="8213">
                  <c:v>0.73</c:v>
                </c:pt>
                <c:pt idx="8214">
                  <c:v>0.73</c:v>
                </c:pt>
                <c:pt idx="8215">
                  <c:v>0.73</c:v>
                </c:pt>
                <c:pt idx="8216">
                  <c:v>0.73</c:v>
                </c:pt>
                <c:pt idx="8217">
                  <c:v>0.73</c:v>
                </c:pt>
                <c:pt idx="8218">
                  <c:v>0.73</c:v>
                </c:pt>
                <c:pt idx="8219">
                  <c:v>0.73</c:v>
                </c:pt>
                <c:pt idx="8220">
                  <c:v>0.73</c:v>
                </c:pt>
                <c:pt idx="8221">
                  <c:v>0.73</c:v>
                </c:pt>
                <c:pt idx="8222">
                  <c:v>0.73622937011718748</c:v>
                </c:pt>
                <c:pt idx="8223">
                  <c:v>0.76121197509765626</c:v>
                </c:pt>
                <c:pt idx="8224">
                  <c:v>0.79374151611328125</c:v>
                </c:pt>
                <c:pt idx="8225">
                  <c:v>0.82193151855468749</c:v>
                </c:pt>
                <c:pt idx="8226">
                  <c:v>0.84037792968750002</c:v>
                </c:pt>
                <c:pt idx="8227">
                  <c:v>0.9060236206054687</c:v>
                </c:pt>
                <c:pt idx="8228">
                  <c:v>0.97301306152343747</c:v>
                </c:pt>
                <c:pt idx="8229">
                  <c:v>0.94734594726562504</c:v>
                </c:pt>
                <c:pt idx="8230">
                  <c:v>0.99598364257812499</c:v>
                </c:pt>
                <c:pt idx="8231">
                  <c:v>1.0228228759765625</c:v>
                </c:pt>
                <c:pt idx="8232">
                  <c:v>1.0601397705078126</c:v>
                </c:pt>
                <c:pt idx="8233">
                  <c:v>1.0810336914062499</c:v>
                </c:pt>
                <c:pt idx="8234">
                  <c:v>1.0906475830078124</c:v>
                </c:pt>
                <c:pt idx="8235">
                  <c:v>1.1401843261718749</c:v>
                </c:pt>
                <c:pt idx="8236">
                  <c:v>1.1823417968750001</c:v>
                </c:pt>
                <c:pt idx="8237">
                  <c:v>1.193676513671875</c:v>
                </c:pt>
                <c:pt idx="8238">
                  <c:v>1.186797119140625</c:v>
                </c:pt>
                <c:pt idx="8239">
                  <c:v>1.1837606201171875</c:v>
                </c:pt>
                <c:pt idx="8240">
                  <c:v>1.1972204589843749</c:v>
                </c:pt>
                <c:pt idx="8241">
                  <c:v>1.2008620605468749</c:v>
                </c:pt>
                <c:pt idx="8242">
                  <c:v>1.2076451416015626</c:v>
                </c:pt>
                <c:pt idx="8243">
                  <c:v>1.2191162109375</c:v>
                </c:pt>
                <c:pt idx="8244">
                  <c:v>1.2573031005859374</c:v>
                </c:pt>
                <c:pt idx="8245">
                  <c:v>1.2876513671875001</c:v>
                </c:pt>
                <c:pt idx="8246">
                  <c:v>1.3319064941406249</c:v>
                </c:pt>
                <c:pt idx="8247">
                  <c:v>1.3643278808593751</c:v>
                </c:pt>
                <c:pt idx="8248">
                  <c:v>1.6261960449218751</c:v>
                </c:pt>
                <c:pt idx="8249">
                  <c:v>1.6661357421875</c:v>
                </c:pt>
                <c:pt idx="8250">
                  <c:v>1.6401677246093751</c:v>
                </c:pt>
                <c:pt idx="8251">
                  <c:v>1.6274084472656249</c:v>
                </c:pt>
                <c:pt idx="8252">
                  <c:v>1.6102463378906251</c:v>
                </c:pt>
                <c:pt idx="8253">
                  <c:v>1.6210563964843749</c:v>
                </c:pt>
                <c:pt idx="8254">
                  <c:v>1.6515902099609374</c:v>
                </c:pt>
                <c:pt idx="8255">
                  <c:v>1.6692889404296876</c:v>
                </c:pt>
                <c:pt idx="8256">
                  <c:v>1.690826171875</c:v>
                </c:pt>
                <c:pt idx="8257">
                  <c:v>1.6956430664062501</c:v>
                </c:pt>
                <c:pt idx="8258">
                  <c:v>1.7132963867187501</c:v>
                </c:pt>
                <c:pt idx="8259">
                  <c:v>1.73086328125</c:v>
                </c:pt>
                <c:pt idx="8260">
                  <c:v>1.7498905029296874</c:v>
                </c:pt>
                <c:pt idx="8261">
                  <c:v>1.7397719726562499</c:v>
                </c:pt>
                <c:pt idx="8262">
                  <c:v>1.732941650390625</c:v>
                </c:pt>
                <c:pt idx="8263">
                  <c:v>1.8211633300781249</c:v>
                </c:pt>
                <c:pt idx="8264">
                  <c:v>1.8135391845703126</c:v>
                </c:pt>
                <c:pt idx="8265">
                  <c:v>1.7873430175781251</c:v>
                </c:pt>
                <c:pt idx="8266">
                  <c:v>1.7859632568359376</c:v>
                </c:pt>
                <c:pt idx="8267">
                  <c:v>1.7779102783203125</c:v>
                </c:pt>
                <c:pt idx="8268">
                  <c:v>1.7711890869140625</c:v>
                </c:pt>
                <c:pt idx="8269">
                  <c:v>1.7392115478515624</c:v>
                </c:pt>
                <c:pt idx="8270">
                  <c:v>1.6865001220703124</c:v>
                </c:pt>
                <c:pt idx="8271">
                  <c:v>1.6926809082031249</c:v>
                </c:pt>
                <c:pt idx="8272">
                  <c:v>1.6967635498046876</c:v>
                </c:pt>
                <c:pt idx="8273">
                  <c:v>1.6992368164062499</c:v>
                </c:pt>
                <c:pt idx="8274">
                  <c:v>1.722217041015625</c:v>
                </c:pt>
                <c:pt idx="8275">
                  <c:v>1.7320744628906251</c:v>
                </c:pt>
                <c:pt idx="8276">
                  <c:v>1.7590999755859376</c:v>
                </c:pt>
                <c:pt idx="8277">
                  <c:v>1.7633728027343749</c:v>
                </c:pt>
                <c:pt idx="8278">
                  <c:v>1.7974375</c:v>
                </c:pt>
                <c:pt idx="8279">
                  <c:v>1.6474375000000001</c:v>
                </c:pt>
                <c:pt idx="8280">
                  <c:v>1.6823715820312499</c:v>
                </c:pt>
                <c:pt idx="8281">
                  <c:v>1.7153762207031249</c:v>
                </c:pt>
                <c:pt idx="8282">
                  <c:v>1.6922832031249999</c:v>
                </c:pt>
                <c:pt idx="8283">
                  <c:v>1.6886013183593751</c:v>
                </c:pt>
                <c:pt idx="8284">
                  <c:v>1.693849853515625</c:v>
                </c:pt>
                <c:pt idx="8285">
                  <c:v>1.6878973388671874</c:v>
                </c:pt>
                <c:pt idx="8286">
                  <c:v>1.667993896484375</c:v>
                </c:pt>
                <c:pt idx="8287">
                  <c:v>1.6633209228515624</c:v>
                </c:pt>
                <c:pt idx="8288">
                  <c:v>1.6407537841796875</c:v>
                </c:pt>
                <c:pt idx="8289">
                  <c:v>1.6241428222656249</c:v>
                </c:pt>
                <c:pt idx="8290">
                  <c:v>1.6231339111328125</c:v>
                </c:pt>
                <c:pt idx="8291">
                  <c:v>1.6317918701171874</c:v>
                </c:pt>
                <c:pt idx="8292">
                  <c:v>1.6523859863281249</c:v>
                </c:pt>
                <c:pt idx="8293">
                  <c:v>1.668635986328125</c:v>
                </c:pt>
                <c:pt idx="8294">
                  <c:v>1.5186359863281249</c:v>
                </c:pt>
                <c:pt idx="8295">
                  <c:v>1.4064775390624999</c:v>
                </c:pt>
                <c:pt idx="8296">
                  <c:v>1.3942659912109374</c:v>
                </c:pt>
                <c:pt idx="8297">
                  <c:v>1.4075430908203126</c:v>
                </c:pt>
                <c:pt idx="8298">
                  <c:v>1.4210926513671875</c:v>
                </c:pt>
                <c:pt idx="8299">
                  <c:v>1.4428387451171876</c:v>
                </c:pt>
                <c:pt idx="8300">
                  <c:v>1.4556048583984376</c:v>
                </c:pt>
                <c:pt idx="8301">
                  <c:v>1.4550928955078124</c:v>
                </c:pt>
                <c:pt idx="8302">
                  <c:v>1.4566004638671874</c:v>
                </c:pt>
                <c:pt idx="8303">
                  <c:v>1.4677464599609376</c:v>
                </c:pt>
                <c:pt idx="8304">
                  <c:v>1.4758677978515624</c:v>
                </c:pt>
                <c:pt idx="8305">
                  <c:v>1.4787482910156251</c:v>
                </c:pt>
                <c:pt idx="8306">
                  <c:v>1.4828109130859375</c:v>
                </c:pt>
                <c:pt idx="8307">
                  <c:v>1.4830828857421876</c:v>
                </c:pt>
                <c:pt idx="8308">
                  <c:v>1.4806003417968749</c:v>
                </c:pt>
                <c:pt idx="8309">
                  <c:v>1.502251708984375</c:v>
                </c:pt>
                <c:pt idx="8310">
                  <c:v>1.4984974365234376</c:v>
                </c:pt>
                <c:pt idx="8311">
                  <c:v>1.5001209716796875</c:v>
                </c:pt>
                <c:pt idx="8312">
                  <c:v>1.5181311035156251</c:v>
                </c:pt>
                <c:pt idx="8313">
                  <c:v>1.5188594970703124</c:v>
                </c:pt>
                <c:pt idx="8314">
                  <c:v>1.5022349853515624</c:v>
                </c:pt>
                <c:pt idx="8315">
                  <c:v>1.50189111328125</c:v>
                </c:pt>
                <c:pt idx="8316">
                  <c:v>1.5144139404296875</c:v>
                </c:pt>
                <c:pt idx="8317">
                  <c:v>1.5251463623046875</c:v>
                </c:pt>
                <c:pt idx="8318">
                  <c:v>1.513435546875</c:v>
                </c:pt>
                <c:pt idx="8319">
                  <c:v>1.5167614746093749</c:v>
                </c:pt>
                <c:pt idx="8320">
                  <c:v>1.5067237548828125</c:v>
                </c:pt>
                <c:pt idx="8321">
                  <c:v>1.4958375244140625</c:v>
                </c:pt>
                <c:pt idx="8322">
                  <c:v>1.4773454589843751</c:v>
                </c:pt>
                <c:pt idx="8323">
                  <c:v>1.4686275634765624</c:v>
                </c:pt>
                <c:pt idx="8324">
                  <c:v>1.47269677734375</c:v>
                </c:pt>
                <c:pt idx="8325">
                  <c:v>1.479466064453125</c:v>
                </c:pt>
                <c:pt idx="8326">
                  <c:v>1.4795185546875</c:v>
                </c:pt>
                <c:pt idx="8327">
                  <c:v>1.471814697265625</c:v>
                </c:pt>
                <c:pt idx="8328">
                  <c:v>1.4770075683593751</c:v>
                </c:pt>
                <c:pt idx="8329">
                  <c:v>1.4693410644531251</c:v>
                </c:pt>
                <c:pt idx="8330">
                  <c:v>1.47920458984375</c:v>
                </c:pt>
                <c:pt idx="8331">
                  <c:v>1.4848605957031249</c:v>
                </c:pt>
                <c:pt idx="8332">
                  <c:v>1.47397705078125</c:v>
                </c:pt>
                <c:pt idx="8333">
                  <c:v>1.4778608398437501</c:v>
                </c:pt>
                <c:pt idx="8334">
                  <c:v>1.4798395996093749</c:v>
                </c:pt>
                <c:pt idx="8335">
                  <c:v>1.490716064453125</c:v>
                </c:pt>
                <c:pt idx="8336">
                  <c:v>1.492152587890625</c:v>
                </c:pt>
                <c:pt idx="8337">
                  <c:v>1.4770439453124999</c:v>
                </c:pt>
                <c:pt idx="8338">
                  <c:v>1.4631468505859375</c:v>
                </c:pt>
                <c:pt idx="8339">
                  <c:v>1.4528621826171875</c:v>
                </c:pt>
                <c:pt idx="8340">
                  <c:v>1.4511345214843749</c:v>
                </c:pt>
                <c:pt idx="8341">
                  <c:v>1.4470682373046875</c:v>
                </c:pt>
                <c:pt idx="8342">
                  <c:v>1.4163876953125001</c:v>
                </c:pt>
                <c:pt idx="8343">
                  <c:v>1.4005283203125001</c:v>
                </c:pt>
                <c:pt idx="8344">
                  <c:v>1.3853745117187499</c:v>
                </c:pt>
                <c:pt idx="8345">
                  <c:v>1.3727296142578125</c:v>
                </c:pt>
                <c:pt idx="8346">
                  <c:v>1.3407191162109375</c:v>
                </c:pt>
                <c:pt idx="8347">
                  <c:v>1.315199951171875</c:v>
                </c:pt>
                <c:pt idx="8348">
                  <c:v>1.2936198730468751</c:v>
                </c:pt>
                <c:pt idx="8349">
                  <c:v>1.276402099609375</c:v>
                </c:pt>
                <c:pt idx="8350">
                  <c:v>1.2541958007812499</c:v>
                </c:pt>
                <c:pt idx="8351">
                  <c:v>1.24206640625</c:v>
                </c:pt>
                <c:pt idx="8352">
                  <c:v>1.2478419189453125</c:v>
                </c:pt>
                <c:pt idx="8353">
                  <c:v>1.2453801269531251</c:v>
                </c:pt>
                <c:pt idx="8354">
                  <c:v>1.2308787841796875</c:v>
                </c:pt>
                <c:pt idx="8355">
                  <c:v>1.2160321044921876</c:v>
                </c:pt>
                <c:pt idx="8356">
                  <c:v>1.2088684082031249</c:v>
                </c:pt>
                <c:pt idx="8357">
                  <c:v>1.1964678955078125</c:v>
                </c:pt>
                <c:pt idx="8358">
                  <c:v>1.1772355957031251</c:v>
                </c:pt>
                <c:pt idx="8359">
                  <c:v>1.1711468505859375</c:v>
                </c:pt>
                <c:pt idx="8360">
                  <c:v>1.1675826416015624</c:v>
                </c:pt>
                <c:pt idx="8361">
                  <c:v>1.1543131103515625</c:v>
                </c:pt>
                <c:pt idx="8362">
                  <c:v>1.11060888671875</c:v>
                </c:pt>
                <c:pt idx="8363">
                  <c:v>1.087525634765625</c:v>
                </c:pt>
                <c:pt idx="8364">
                  <c:v>1.0666116943359376</c:v>
                </c:pt>
                <c:pt idx="8365">
                  <c:v>1.0561737060546874</c:v>
                </c:pt>
                <c:pt idx="8366">
                  <c:v>1.0389598388671875</c:v>
                </c:pt>
                <c:pt idx="8367">
                  <c:v>1.0098588256835936</c:v>
                </c:pt>
                <c:pt idx="8368">
                  <c:v>0.97589874267578125</c:v>
                </c:pt>
                <c:pt idx="8369">
                  <c:v>0.95941992187500003</c:v>
                </c:pt>
                <c:pt idx="8370">
                  <c:v>0.93746905517578127</c:v>
                </c:pt>
                <c:pt idx="8371">
                  <c:v>0.95294805908203128</c:v>
                </c:pt>
                <c:pt idx="8372">
                  <c:v>0.94261157226562498</c:v>
                </c:pt>
                <c:pt idx="8373">
                  <c:v>0.93555822753906248</c:v>
                </c:pt>
                <c:pt idx="8374">
                  <c:v>0.92881707763671872</c:v>
                </c:pt>
                <c:pt idx="8375">
                  <c:v>0.90894299316406246</c:v>
                </c:pt>
                <c:pt idx="8376">
                  <c:v>0.88075610351562506</c:v>
                </c:pt>
                <c:pt idx="8377">
                  <c:v>0.85032232666015628</c:v>
                </c:pt>
                <c:pt idx="8378">
                  <c:v>0.82212170410156249</c:v>
                </c:pt>
                <c:pt idx="8379">
                  <c:v>0.77992895507812499</c:v>
                </c:pt>
                <c:pt idx="8380">
                  <c:v>0.76123553466796878</c:v>
                </c:pt>
                <c:pt idx="8381">
                  <c:v>0.75142144775390629</c:v>
                </c:pt>
                <c:pt idx="8382">
                  <c:v>0.73989367675781248</c:v>
                </c:pt>
                <c:pt idx="8383">
                  <c:v>0.73479754638671879</c:v>
                </c:pt>
                <c:pt idx="8384">
                  <c:v>0.742494873046875</c:v>
                </c:pt>
                <c:pt idx="8385">
                  <c:v>0.75038647460937502</c:v>
                </c:pt>
                <c:pt idx="8386">
                  <c:v>0.76003112792968752</c:v>
                </c:pt>
                <c:pt idx="8387">
                  <c:v>0.76252191162109373</c:v>
                </c:pt>
                <c:pt idx="8388">
                  <c:v>0.76529296874999997</c:v>
                </c:pt>
                <c:pt idx="8389">
                  <c:v>0.76641516113281249</c:v>
                </c:pt>
                <c:pt idx="8390">
                  <c:v>0.76506866455078126</c:v>
                </c:pt>
                <c:pt idx="8391">
                  <c:v>0.75998266601562503</c:v>
                </c:pt>
                <c:pt idx="8392">
                  <c:v>0.75322631835937504</c:v>
                </c:pt>
                <c:pt idx="8393">
                  <c:v>0.73692974853515625</c:v>
                </c:pt>
                <c:pt idx="8394">
                  <c:v>0.73</c:v>
                </c:pt>
                <c:pt idx="8395">
                  <c:v>0.73</c:v>
                </c:pt>
                <c:pt idx="8396">
                  <c:v>0.74555249023437498</c:v>
                </c:pt>
                <c:pt idx="8397">
                  <c:v>0.80780004882812495</c:v>
                </c:pt>
                <c:pt idx="8398">
                  <c:v>0.83523461914062502</c:v>
                </c:pt>
                <c:pt idx="8399">
                  <c:v>0.83721948242187505</c:v>
                </c:pt>
                <c:pt idx="8400">
                  <c:v>0.83555090332031245</c:v>
                </c:pt>
                <c:pt idx="8401">
                  <c:v>0.83764697265624999</c:v>
                </c:pt>
                <c:pt idx="8402">
                  <c:v>0.84567742919921873</c:v>
                </c:pt>
                <c:pt idx="8403">
                  <c:v>0.81692144775390629</c:v>
                </c:pt>
                <c:pt idx="8404">
                  <c:v>0.78878808593750005</c:v>
                </c:pt>
                <c:pt idx="8405">
                  <c:v>0.79036596679687499</c:v>
                </c:pt>
                <c:pt idx="8406">
                  <c:v>0.79297637939453125</c:v>
                </c:pt>
                <c:pt idx="8407">
                  <c:v>0.80412988281249997</c:v>
                </c:pt>
                <c:pt idx="8408">
                  <c:v>0.83404864501953124</c:v>
                </c:pt>
                <c:pt idx="8409">
                  <c:v>0.87174536132812497</c:v>
                </c:pt>
                <c:pt idx="8410">
                  <c:v>0.8807882690429687</c:v>
                </c:pt>
                <c:pt idx="8411">
                  <c:v>0.885246826171875</c:v>
                </c:pt>
                <c:pt idx="8412">
                  <c:v>0.89222875976562499</c:v>
                </c:pt>
                <c:pt idx="8413">
                  <c:v>0.92477911376953126</c:v>
                </c:pt>
                <c:pt idx="8414">
                  <c:v>0.94093316650390624</c:v>
                </c:pt>
                <c:pt idx="8415">
                  <c:v>0.74759985351562497</c:v>
                </c:pt>
                <c:pt idx="8416">
                  <c:v>0.73</c:v>
                </c:pt>
                <c:pt idx="8417">
                  <c:v>0.73</c:v>
                </c:pt>
                <c:pt idx="8418">
                  <c:v>0.73</c:v>
                </c:pt>
                <c:pt idx="8419">
                  <c:v>0.74204846191406248</c:v>
                </c:pt>
                <c:pt idx="8420">
                  <c:v>0.88287237548828124</c:v>
                </c:pt>
                <c:pt idx="8421">
                  <c:v>0.9423541870117188</c:v>
                </c:pt>
                <c:pt idx="8422">
                  <c:v>0.95852307128906244</c:v>
                </c:pt>
                <c:pt idx="8423">
                  <c:v>0.97116253662109375</c:v>
                </c:pt>
                <c:pt idx="8424">
                  <c:v>0.96633752441406251</c:v>
                </c:pt>
                <c:pt idx="8425">
                  <c:v>0.93644439697265625</c:v>
                </c:pt>
                <c:pt idx="8426">
                  <c:v>0.93255548095703122</c:v>
                </c:pt>
                <c:pt idx="8427">
                  <c:v>0.91691711425781253</c:v>
                </c:pt>
                <c:pt idx="8428">
                  <c:v>0.88862518310546879</c:v>
                </c:pt>
                <c:pt idx="8429">
                  <c:v>0.87903125000000004</c:v>
                </c:pt>
                <c:pt idx="8430">
                  <c:v>0.85155230712890628</c:v>
                </c:pt>
                <c:pt idx="8431">
                  <c:v>0.86134423828124995</c:v>
                </c:pt>
                <c:pt idx="8432">
                  <c:v>0.87781787109374998</c:v>
                </c:pt>
                <c:pt idx="8433">
                  <c:v>0.89563293457031246</c:v>
                </c:pt>
                <c:pt idx="8434">
                  <c:v>0.90902624511718755</c:v>
                </c:pt>
                <c:pt idx="8435">
                  <c:v>0.90663500976562506</c:v>
                </c:pt>
                <c:pt idx="8436">
                  <c:v>0.90663555908203119</c:v>
                </c:pt>
                <c:pt idx="8437">
                  <c:v>0.89553027343750002</c:v>
                </c:pt>
                <c:pt idx="8438">
                  <c:v>0.89457629394531246</c:v>
                </c:pt>
                <c:pt idx="8439">
                  <c:v>0.89963037109374999</c:v>
                </c:pt>
                <c:pt idx="8440">
                  <c:v>0.90766644287109377</c:v>
                </c:pt>
                <c:pt idx="8441">
                  <c:v>0.89970306396484379</c:v>
                </c:pt>
                <c:pt idx="8442">
                  <c:v>0.89428259277343747</c:v>
                </c:pt>
                <c:pt idx="8443">
                  <c:v>0.88979693603515631</c:v>
                </c:pt>
                <c:pt idx="8444">
                  <c:v>0.89179040527343745</c:v>
                </c:pt>
                <c:pt idx="8445">
                  <c:v>0.88645977783203123</c:v>
                </c:pt>
                <c:pt idx="8446">
                  <c:v>0.87957104492187499</c:v>
                </c:pt>
                <c:pt idx="8447">
                  <c:v>0.88156762695312496</c:v>
                </c:pt>
                <c:pt idx="8448">
                  <c:v>0.89716528320312505</c:v>
                </c:pt>
                <c:pt idx="8449">
                  <c:v>0.90193701171874996</c:v>
                </c:pt>
                <c:pt idx="8450">
                  <c:v>0.8865424194335938</c:v>
                </c:pt>
                <c:pt idx="8451">
                  <c:v>0.87022711181640622</c:v>
                </c:pt>
                <c:pt idx="8452">
                  <c:v>0.85603070068359377</c:v>
                </c:pt>
                <c:pt idx="8453">
                  <c:v>0.85180889892578127</c:v>
                </c:pt>
                <c:pt idx="8454">
                  <c:v>0.85160729980468752</c:v>
                </c:pt>
                <c:pt idx="8455">
                  <c:v>0.85875195312499997</c:v>
                </c:pt>
                <c:pt idx="8456">
                  <c:v>0.86150830078124996</c:v>
                </c:pt>
                <c:pt idx="8457">
                  <c:v>0.85051623535156251</c:v>
                </c:pt>
                <c:pt idx="8458">
                  <c:v>0.84194555664062498</c:v>
                </c:pt>
                <c:pt idx="8459">
                  <c:v>0.84005664062499996</c:v>
                </c:pt>
                <c:pt idx="8460">
                  <c:v>0.85002563476562498</c:v>
                </c:pt>
                <c:pt idx="8461">
                  <c:v>0.8485006713867187</c:v>
                </c:pt>
                <c:pt idx="8462">
                  <c:v>0.82483343505859374</c:v>
                </c:pt>
                <c:pt idx="8463">
                  <c:v>0.836188720703125</c:v>
                </c:pt>
                <c:pt idx="8464">
                  <c:v>0.8202577514648437</c:v>
                </c:pt>
                <c:pt idx="8465">
                  <c:v>0.79847192382812504</c:v>
                </c:pt>
                <c:pt idx="8466">
                  <c:v>0.79513397216796877</c:v>
                </c:pt>
                <c:pt idx="8467">
                  <c:v>0.78101281738281247</c:v>
                </c:pt>
                <c:pt idx="8468">
                  <c:v>0.74676611328124998</c:v>
                </c:pt>
                <c:pt idx="8469">
                  <c:v>0.7318126220703125</c:v>
                </c:pt>
                <c:pt idx="8470">
                  <c:v>3.4529748535156251</c:v>
                </c:pt>
                <c:pt idx="8471">
                  <c:v>1.9325035400390624</c:v>
                </c:pt>
                <c:pt idx="8472">
                  <c:v>1.350708984375</c:v>
                </c:pt>
                <c:pt idx="8473">
                  <c:v>0.95199999999999996</c:v>
                </c:pt>
                <c:pt idx="8474">
                  <c:v>0.95199999999999996</c:v>
                </c:pt>
                <c:pt idx="8475">
                  <c:v>0.95199999999999996</c:v>
                </c:pt>
                <c:pt idx="8476">
                  <c:v>0.95199999999999996</c:v>
                </c:pt>
                <c:pt idx="8477">
                  <c:v>0.95199999999999996</c:v>
                </c:pt>
                <c:pt idx="8478">
                  <c:v>0.95199999999999996</c:v>
                </c:pt>
                <c:pt idx="8479">
                  <c:v>0.95199999999999996</c:v>
                </c:pt>
                <c:pt idx="8480">
                  <c:v>0.95199999999999996</c:v>
                </c:pt>
                <c:pt idx="8481">
                  <c:v>0.95199999999999996</c:v>
                </c:pt>
                <c:pt idx="8482">
                  <c:v>0.95199999999999996</c:v>
                </c:pt>
                <c:pt idx="8483">
                  <c:v>0.95199999999999996</c:v>
                </c:pt>
                <c:pt idx="8484">
                  <c:v>0.95199999999999996</c:v>
                </c:pt>
                <c:pt idx="8485">
                  <c:v>0.95199999999999996</c:v>
                </c:pt>
                <c:pt idx="8486">
                  <c:v>0.95199999999999996</c:v>
                </c:pt>
                <c:pt idx="8487">
                  <c:v>0.95199999999999996</c:v>
                </c:pt>
                <c:pt idx="8488">
                  <c:v>0.95199999999999996</c:v>
                </c:pt>
                <c:pt idx="8489">
                  <c:v>0.95199999999999996</c:v>
                </c:pt>
                <c:pt idx="8490">
                  <c:v>0.95199999999999996</c:v>
                </c:pt>
                <c:pt idx="8491">
                  <c:v>0.95199999999999996</c:v>
                </c:pt>
                <c:pt idx="8492">
                  <c:v>0.95199999999999996</c:v>
                </c:pt>
                <c:pt idx="8493">
                  <c:v>1.7634946289062501</c:v>
                </c:pt>
                <c:pt idx="8494">
                  <c:v>0.88621807861328128</c:v>
                </c:pt>
                <c:pt idx="8495">
                  <c:v>0.73</c:v>
                </c:pt>
                <c:pt idx="8496">
                  <c:v>0.73</c:v>
                </c:pt>
                <c:pt idx="8497">
                  <c:v>0.73</c:v>
                </c:pt>
                <c:pt idx="8498">
                  <c:v>0.73</c:v>
                </c:pt>
                <c:pt idx="8499">
                  <c:v>2.0799628906250001</c:v>
                </c:pt>
                <c:pt idx="8500">
                  <c:v>1.6656514892578125</c:v>
                </c:pt>
                <c:pt idx="8501">
                  <c:v>1.2154609375000001</c:v>
                </c:pt>
                <c:pt idx="8502">
                  <c:v>0.91263281249999995</c:v>
                </c:pt>
                <c:pt idx="8503">
                  <c:v>0.73</c:v>
                </c:pt>
                <c:pt idx="8504">
                  <c:v>0.73</c:v>
                </c:pt>
                <c:pt idx="8505">
                  <c:v>3.0998068847656248</c:v>
                </c:pt>
                <c:pt idx="8506">
                  <c:v>3.6964252929687502</c:v>
                </c:pt>
                <c:pt idx="8507">
                  <c:v>1.9648768310546876</c:v>
                </c:pt>
                <c:pt idx="8508">
                  <c:v>2.6566874999999999</c:v>
                </c:pt>
                <c:pt idx="8509">
                  <c:v>1.8596812744140625</c:v>
                </c:pt>
                <c:pt idx="8510">
                  <c:v>1.4256514892578125</c:v>
                </c:pt>
                <c:pt idx="8511">
                  <c:v>1.2306165771484374</c:v>
                </c:pt>
                <c:pt idx="8512">
                  <c:v>6.5893608398437502</c:v>
                </c:pt>
                <c:pt idx="8513">
                  <c:v>10.053306640624999</c:v>
                </c:pt>
                <c:pt idx="8514">
                  <c:v>11.6536689453125</c:v>
                </c:pt>
                <c:pt idx="8515">
                  <c:v>4.13</c:v>
                </c:pt>
                <c:pt idx="8516">
                  <c:v>2.9348520507812501</c:v>
                </c:pt>
                <c:pt idx="8517">
                  <c:v>2.1688061523437501</c:v>
                </c:pt>
                <c:pt idx="8518">
                  <c:v>2.1027709960937502</c:v>
                </c:pt>
                <c:pt idx="8519">
                  <c:v>2.121376953125</c:v>
                </c:pt>
                <c:pt idx="8520">
                  <c:v>2.1525358886718751</c:v>
                </c:pt>
                <c:pt idx="8521">
                  <c:v>2.1812148437499999</c:v>
                </c:pt>
                <c:pt idx="8522">
                  <c:v>2.2066884765624999</c:v>
                </c:pt>
                <c:pt idx="8523">
                  <c:v>2.2309912109374999</c:v>
                </c:pt>
                <c:pt idx="8524">
                  <c:v>2.2309951171875002</c:v>
                </c:pt>
                <c:pt idx="8525">
                  <c:v>2.1678833007812499</c:v>
                </c:pt>
                <c:pt idx="8526">
                  <c:v>2.1157626953125002</c:v>
                </c:pt>
                <c:pt idx="8527">
                  <c:v>2.0795654296874999</c:v>
                </c:pt>
                <c:pt idx="8528">
                  <c:v>2.15103125</c:v>
                </c:pt>
                <c:pt idx="8529">
                  <c:v>2.24456982421875</c:v>
                </c:pt>
                <c:pt idx="8530">
                  <c:v>2.2317080078124998</c:v>
                </c:pt>
                <c:pt idx="8531">
                  <c:v>2.4262663574218748</c:v>
                </c:pt>
                <c:pt idx="8532">
                  <c:v>3.1022783203125002</c:v>
                </c:pt>
                <c:pt idx="8533">
                  <c:v>2.8520927734375001</c:v>
                </c:pt>
                <c:pt idx="8534">
                  <c:v>2.9208007812500001</c:v>
                </c:pt>
                <c:pt idx="8535">
                  <c:v>2.8189223632812501</c:v>
                </c:pt>
                <c:pt idx="8536">
                  <c:v>2.7149562988281248</c:v>
                </c:pt>
                <c:pt idx="8537">
                  <c:v>2.632232421875</c:v>
                </c:pt>
                <c:pt idx="8538">
                  <c:v>2.5605068359374998</c:v>
                </c:pt>
                <c:pt idx="8539">
                  <c:v>2.5747456054687499</c:v>
                </c:pt>
                <c:pt idx="8540">
                  <c:v>2.63676904296875</c:v>
                </c:pt>
                <c:pt idx="8541">
                  <c:v>3.37233837890625</c:v>
                </c:pt>
                <c:pt idx="8542">
                  <c:v>4.13</c:v>
                </c:pt>
                <c:pt idx="8543">
                  <c:v>5.2055366210937501</c:v>
                </c:pt>
                <c:pt idx="8544">
                  <c:v>4.13</c:v>
                </c:pt>
                <c:pt idx="8545">
                  <c:v>4.13</c:v>
                </c:pt>
                <c:pt idx="8546">
                  <c:v>4.13</c:v>
                </c:pt>
                <c:pt idx="8547">
                  <c:v>4.13</c:v>
                </c:pt>
                <c:pt idx="8548">
                  <c:v>4.13</c:v>
                </c:pt>
                <c:pt idx="8549">
                  <c:v>4.13</c:v>
                </c:pt>
                <c:pt idx="8550">
                  <c:v>4.13</c:v>
                </c:pt>
                <c:pt idx="8551">
                  <c:v>4.13</c:v>
                </c:pt>
                <c:pt idx="8552">
                  <c:v>4.13</c:v>
                </c:pt>
                <c:pt idx="8553">
                  <c:v>3.8964135742187498</c:v>
                </c:pt>
                <c:pt idx="8554">
                  <c:v>3.6407497558593751</c:v>
                </c:pt>
                <c:pt idx="8555">
                  <c:v>3.3967026367187501</c:v>
                </c:pt>
                <c:pt idx="8556">
                  <c:v>3.1905747070312498</c:v>
                </c:pt>
                <c:pt idx="8557">
                  <c:v>3.1405971679687501</c:v>
                </c:pt>
                <c:pt idx="8558">
                  <c:v>3.1261589355468749</c:v>
                </c:pt>
                <c:pt idx="8559">
                  <c:v>3.1096665039062499</c:v>
                </c:pt>
                <c:pt idx="8560">
                  <c:v>3.0998334960937499</c:v>
                </c:pt>
                <c:pt idx="8561">
                  <c:v>3.066499755859375</c:v>
                </c:pt>
                <c:pt idx="8562">
                  <c:v>3.0244145507812501</c:v>
                </c:pt>
                <c:pt idx="8563">
                  <c:v>2.9838789062500002</c:v>
                </c:pt>
                <c:pt idx="8564">
                  <c:v>3.0329013671874998</c:v>
                </c:pt>
                <c:pt idx="8565">
                  <c:v>3.3985019531249998</c:v>
                </c:pt>
                <c:pt idx="8566">
                  <c:v>3.7506264648437502</c:v>
                </c:pt>
                <c:pt idx="8567">
                  <c:v>3.61153076171875</c:v>
                </c:pt>
                <c:pt idx="8568">
                  <c:v>6.0539584960937498</c:v>
                </c:pt>
                <c:pt idx="8569">
                  <c:v>9.5844121093750001</c:v>
                </c:pt>
                <c:pt idx="8570">
                  <c:v>7.3764091796875002</c:v>
                </c:pt>
                <c:pt idx="8571">
                  <c:v>6.2070888671875002</c:v>
                </c:pt>
                <c:pt idx="8572">
                  <c:v>5.5591943359374998</c:v>
                </c:pt>
                <c:pt idx="8573">
                  <c:v>5.23941064453125</c:v>
                </c:pt>
                <c:pt idx="8574">
                  <c:v>7.5951113281250002</c:v>
                </c:pt>
                <c:pt idx="8575">
                  <c:v>10.463242187500001</c:v>
                </c:pt>
                <c:pt idx="8576">
                  <c:v>8.7873105468750001</c:v>
                </c:pt>
                <c:pt idx="8577">
                  <c:v>11.017635742187499</c:v>
                </c:pt>
                <c:pt idx="8578">
                  <c:v>8.9949326171874997</c:v>
                </c:pt>
                <c:pt idx="8579">
                  <c:v>7.5902626953125001</c:v>
                </c:pt>
                <c:pt idx="8580">
                  <c:v>6.7161660156250003</c:v>
                </c:pt>
                <c:pt idx="8581">
                  <c:v>6.1178540039062499</c:v>
                </c:pt>
                <c:pt idx="8582">
                  <c:v>5.8177802734375001</c:v>
                </c:pt>
                <c:pt idx="8583">
                  <c:v>6.3447636718749996</c:v>
                </c:pt>
                <c:pt idx="8584">
                  <c:v>5.3232666015624996</c:v>
                </c:pt>
                <c:pt idx="8585">
                  <c:v>5.1156757812500002</c:v>
                </c:pt>
                <c:pt idx="8586">
                  <c:v>5.1181132812500003</c:v>
                </c:pt>
                <c:pt idx="8587">
                  <c:v>5.0159838867187503</c:v>
                </c:pt>
                <c:pt idx="8588">
                  <c:v>4.8648496093749998</c:v>
                </c:pt>
                <c:pt idx="8589">
                  <c:v>4.13</c:v>
                </c:pt>
                <c:pt idx="8590">
                  <c:v>4.13</c:v>
                </c:pt>
                <c:pt idx="8591">
                  <c:v>4.13</c:v>
                </c:pt>
                <c:pt idx="8592">
                  <c:v>4.13</c:v>
                </c:pt>
                <c:pt idx="8593">
                  <c:v>4.13</c:v>
                </c:pt>
                <c:pt idx="8594">
                  <c:v>4.13</c:v>
                </c:pt>
                <c:pt idx="8595">
                  <c:v>4.13</c:v>
                </c:pt>
                <c:pt idx="8596">
                  <c:v>4.13</c:v>
                </c:pt>
                <c:pt idx="8597">
                  <c:v>4.13</c:v>
                </c:pt>
                <c:pt idx="8598">
                  <c:v>4.13</c:v>
                </c:pt>
                <c:pt idx="8599">
                  <c:v>4.13</c:v>
                </c:pt>
                <c:pt idx="8600">
                  <c:v>4.13</c:v>
                </c:pt>
                <c:pt idx="8601">
                  <c:v>3.9165747070312502</c:v>
                </c:pt>
                <c:pt idx="8602">
                  <c:v>3.71657470703125</c:v>
                </c:pt>
                <c:pt idx="8603">
                  <c:v>3.5165747070312499</c:v>
                </c:pt>
                <c:pt idx="8604">
                  <c:v>3.3165747070312501</c:v>
                </c:pt>
                <c:pt idx="8605">
                  <c:v>3.22171044921875</c:v>
                </c:pt>
                <c:pt idx="8606">
                  <c:v>3.1750866699218752</c:v>
                </c:pt>
                <c:pt idx="8607">
                  <c:v>2.9844399414062499</c:v>
                </c:pt>
                <c:pt idx="8608">
                  <c:v>2.882472412109375</c:v>
                </c:pt>
                <c:pt idx="8609">
                  <c:v>2.8440698242187499</c:v>
                </c:pt>
                <c:pt idx="8610">
                  <c:v>2.8156569824218751</c:v>
                </c:pt>
                <c:pt idx="8611">
                  <c:v>2.8650175781249998</c:v>
                </c:pt>
                <c:pt idx="8612">
                  <c:v>3.05368896484375</c:v>
                </c:pt>
                <c:pt idx="8613">
                  <c:v>3.6318349609374998</c:v>
                </c:pt>
                <c:pt idx="8614">
                  <c:v>3.7130566406250001</c:v>
                </c:pt>
                <c:pt idx="8615">
                  <c:v>3.9102863769531249</c:v>
                </c:pt>
                <c:pt idx="8616">
                  <c:v>4.13</c:v>
                </c:pt>
                <c:pt idx="8617">
                  <c:v>4.09347509765625</c:v>
                </c:pt>
                <c:pt idx="8618">
                  <c:v>3.989166015625</c:v>
                </c:pt>
                <c:pt idx="8619">
                  <c:v>3.96979833984375</c:v>
                </c:pt>
                <c:pt idx="8620">
                  <c:v>3.9951264648437501</c:v>
                </c:pt>
                <c:pt idx="8621">
                  <c:v>3.98877392578125</c:v>
                </c:pt>
                <c:pt idx="8622">
                  <c:v>4.0172499999999998</c:v>
                </c:pt>
                <c:pt idx="8623">
                  <c:v>4.13</c:v>
                </c:pt>
                <c:pt idx="8624">
                  <c:v>4.13</c:v>
                </c:pt>
                <c:pt idx="8625">
                  <c:v>4.1162143554687498</c:v>
                </c:pt>
                <c:pt idx="8626">
                  <c:v>4.0485417480468753</c:v>
                </c:pt>
                <c:pt idx="8627">
                  <c:v>4.0027485351562504</c:v>
                </c:pt>
                <c:pt idx="8628">
                  <c:v>4.0788339843749997</c:v>
                </c:pt>
                <c:pt idx="8629">
                  <c:v>4.13</c:v>
                </c:pt>
                <c:pt idx="8630">
                  <c:v>4.13</c:v>
                </c:pt>
                <c:pt idx="8631">
                  <c:v>4.13</c:v>
                </c:pt>
                <c:pt idx="8632">
                  <c:v>4.13</c:v>
                </c:pt>
                <c:pt idx="8633">
                  <c:v>4.13</c:v>
                </c:pt>
                <c:pt idx="8634">
                  <c:v>4.13</c:v>
                </c:pt>
                <c:pt idx="8635">
                  <c:v>4.13</c:v>
                </c:pt>
                <c:pt idx="8636">
                  <c:v>4.13</c:v>
                </c:pt>
                <c:pt idx="8637">
                  <c:v>5.5314892578124999</c:v>
                </c:pt>
                <c:pt idx="8638">
                  <c:v>7.0138457031249999</c:v>
                </c:pt>
                <c:pt idx="8639">
                  <c:v>6.4189541015625</c:v>
                </c:pt>
                <c:pt idx="8640">
                  <c:v>5.7770156249999998</c:v>
                </c:pt>
                <c:pt idx="8641">
                  <c:v>4.13</c:v>
                </c:pt>
                <c:pt idx="8642">
                  <c:v>4.13</c:v>
                </c:pt>
                <c:pt idx="8643">
                  <c:v>5.3191025390625004</c:v>
                </c:pt>
                <c:pt idx="8644">
                  <c:v>7.2544843749999997</c:v>
                </c:pt>
                <c:pt idx="8645">
                  <c:v>6.8234394531250002</c:v>
                </c:pt>
                <c:pt idx="8646">
                  <c:v>5.5458076171875001</c:v>
                </c:pt>
                <c:pt idx="8647">
                  <c:v>5.3388588867187501</c:v>
                </c:pt>
                <c:pt idx="8648">
                  <c:v>7.5471474609375004</c:v>
                </c:pt>
                <c:pt idx="8649">
                  <c:v>6.5912539062500004</c:v>
                </c:pt>
                <c:pt idx="8650">
                  <c:v>6.4466635742187499</c:v>
                </c:pt>
                <c:pt idx="8651">
                  <c:v>6.05791796875</c:v>
                </c:pt>
                <c:pt idx="8652">
                  <c:v>5.3413017578125004</c:v>
                </c:pt>
                <c:pt idx="8653">
                  <c:v>4.8079580078125002</c:v>
                </c:pt>
                <c:pt idx="8654">
                  <c:v>4.5593232421875003</c:v>
                </c:pt>
                <c:pt idx="8655">
                  <c:v>4.4066591796874999</c:v>
                </c:pt>
                <c:pt idx="8656">
                  <c:v>4.3583115234375001</c:v>
                </c:pt>
                <c:pt idx="8657">
                  <c:v>4.7687363281249997</c:v>
                </c:pt>
                <c:pt idx="8658">
                  <c:v>4.62583251953125</c:v>
                </c:pt>
                <c:pt idx="8659">
                  <c:v>4.6019296875000002</c:v>
                </c:pt>
                <c:pt idx="8660">
                  <c:v>4.6047763671875002</c:v>
                </c:pt>
                <c:pt idx="8661">
                  <c:v>4.7792988281250004</c:v>
                </c:pt>
                <c:pt idx="8662">
                  <c:v>5.1528208007812504</c:v>
                </c:pt>
                <c:pt idx="8663">
                  <c:v>5.0473203125000001</c:v>
                </c:pt>
                <c:pt idx="8664">
                  <c:v>4.8563291015625003</c:v>
                </c:pt>
                <c:pt idx="8665">
                  <c:v>4.4708227539062504</c:v>
                </c:pt>
                <c:pt idx="8666">
                  <c:v>4.13</c:v>
                </c:pt>
                <c:pt idx="8667">
                  <c:v>4.1058168945312499</c:v>
                </c:pt>
                <c:pt idx="8668">
                  <c:v>3.9593012695312502</c:v>
                </c:pt>
                <c:pt idx="8669">
                  <c:v>4.13</c:v>
                </c:pt>
                <c:pt idx="8670">
                  <c:v>4.13</c:v>
                </c:pt>
                <c:pt idx="8671">
                  <c:v>4.13</c:v>
                </c:pt>
                <c:pt idx="8672">
                  <c:v>4.0202622070312497</c:v>
                </c:pt>
                <c:pt idx="8673">
                  <c:v>4.0027416992187499</c:v>
                </c:pt>
                <c:pt idx="8674">
                  <c:v>3.85385107421875</c:v>
                </c:pt>
                <c:pt idx="8675">
                  <c:v>3.8343618164062501</c:v>
                </c:pt>
                <c:pt idx="8676">
                  <c:v>3.7868725585937502</c:v>
                </c:pt>
                <c:pt idx="8677">
                  <c:v>3.7338725585937498</c:v>
                </c:pt>
                <c:pt idx="8678">
                  <c:v>3.7003830566406251</c:v>
                </c:pt>
                <c:pt idx="8679">
                  <c:v>3.6878935546874998</c:v>
                </c:pt>
                <c:pt idx="8680">
                  <c:v>3.6828935546874999</c:v>
                </c:pt>
                <c:pt idx="8681">
                  <c:v>3.6734042968749998</c:v>
                </c:pt>
                <c:pt idx="8682">
                  <c:v>3.6774042968749998</c:v>
                </c:pt>
                <c:pt idx="8683">
                  <c:v>3.6639150390625002</c:v>
                </c:pt>
                <c:pt idx="8684">
                  <c:v>3.6078276367187501</c:v>
                </c:pt>
                <c:pt idx="8685">
                  <c:v>3.53014501953125</c:v>
                </c:pt>
                <c:pt idx="8686">
                  <c:v>3.4422749023437502</c:v>
                </c:pt>
                <c:pt idx="8687">
                  <c:v>3.3483266601562498</c:v>
                </c:pt>
                <c:pt idx="8688">
                  <c:v>3.2594729003906249</c:v>
                </c:pt>
                <c:pt idx="8689">
                  <c:v>3.195502197265625</c:v>
                </c:pt>
                <c:pt idx="8690">
                  <c:v>3.1233947753906248</c:v>
                </c:pt>
                <c:pt idx="8691">
                  <c:v>3.0581638183593749</c:v>
                </c:pt>
                <c:pt idx="8692">
                  <c:v>2.9956672363281251</c:v>
                </c:pt>
                <c:pt idx="8693">
                  <c:v>2.9351909179687499</c:v>
                </c:pt>
                <c:pt idx="8694">
                  <c:v>2.8676088867187501</c:v>
                </c:pt>
                <c:pt idx="8695">
                  <c:v>2.80384619140625</c:v>
                </c:pt>
                <c:pt idx="8696">
                  <c:v>2.7406821289062502</c:v>
                </c:pt>
                <c:pt idx="8697">
                  <c:v>2.7173083496093748</c:v>
                </c:pt>
                <c:pt idx="8698">
                  <c:v>2.6360043945312501</c:v>
                </c:pt>
                <c:pt idx="8699">
                  <c:v>2.5405764160156248</c:v>
                </c:pt>
                <c:pt idx="8700">
                  <c:v>2.4734741210937501</c:v>
                </c:pt>
                <c:pt idx="8701">
                  <c:v>2.4191572265625001</c:v>
                </c:pt>
                <c:pt idx="8702">
                  <c:v>2.3647927246093752</c:v>
                </c:pt>
                <c:pt idx="8703">
                  <c:v>2.313452392578125</c:v>
                </c:pt>
                <c:pt idx="8704">
                  <c:v>2.2622031250000001</c:v>
                </c:pt>
                <c:pt idx="8705">
                  <c:v>2.2083481445312501</c:v>
                </c:pt>
                <c:pt idx="8706">
                  <c:v>2.2163991699218748</c:v>
                </c:pt>
                <c:pt idx="8707">
                  <c:v>2.2122402343749998</c:v>
                </c:pt>
                <c:pt idx="8708">
                  <c:v>2.2139296874999999</c:v>
                </c:pt>
                <c:pt idx="8709">
                  <c:v>2.2064179687499998</c:v>
                </c:pt>
                <c:pt idx="8710">
                  <c:v>2.1882416992187501</c:v>
                </c:pt>
                <c:pt idx="8711">
                  <c:v>2.186017578125</c:v>
                </c:pt>
                <c:pt idx="8712">
                  <c:v>2.1845524902343749</c:v>
                </c:pt>
                <c:pt idx="8713">
                  <c:v>2.1774619140625</c:v>
                </c:pt>
                <c:pt idx="8714">
                  <c:v>2.1736413574218751</c:v>
                </c:pt>
                <c:pt idx="8715">
                  <c:v>2.1687258300781251</c:v>
                </c:pt>
                <c:pt idx="8716">
                  <c:v>2.1695649414062501</c:v>
                </c:pt>
                <c:pt idx="8717">
                  <c:v>2.1566506347656249</c:v>
                </c:pt>
                <c:pt idx="8718">
                  <c:v>2.1317387695312502</c:v>
                </c:pt>
                <c:pt idx="8719">
                  <c:v>2.0936096191406248</c:v>
                </c:pt>
                <c:pt idx="8720">
                  <c:v>2.0572675781249998</c:v>
                </c:pt>
                <c:pt idx="8721">
                  <c:v>1.9921473388671875</c:v>
                </c:pt>
                <c:pt idx="8722">
                  <c:v>1.9492734375</c:v>
                </c:pt>
                <c:pt idx="8723">
                  <c:v>1.9114484863281249</c:v>
                </c:pt>
                <c:pt idx="8724">
                  <c:v>1.8719681396484376</c:v>
                </c:pt>
                <c:pt idx="8725">
                  <c:v>1.8291754150390624</c:v>
                </c:pt>
                <c:pt idx="8726">
                  <c:v>1.786447998046875</c:v>
                </c:pt>
                <c:pt idx="8727">
                  <c:v>1.7489096679687499</c:v>
                </c:pt>
                <c:pt idx="8728">
                  <c:v>1.725966552734375</c:v>
                </c:pt>
                <c:pt idx="8729">
                  <c:v>1.6873505859375</c:v>
                </c:pt>
                <c:pt idx="8730">
                  <c:v>1.6564968261718751</c:v>
                </c:pt>
                <c:pt idx="8731">
                  <c:v>1.63632421875</c:v>
                </c:pt>
                <c:pt idx="8732">
                  <c:v>1.6145460205078126</c:v>
                </c:pt>
                <c:pt idx="8733">
                  <c:v>1.5783477783203126</c:v>
                </c:pt>
                <c:pt idx="8734">
                  <c:v>1.5459332275390625</c:v>
                </c:pt>
                <c:pt idx="8735">
                  <c:v>1.514902587890625</c:v>
                </c:pt>
                <c:pt idx="8736">
                  <c:v>1.3649025878906249</c:v>
                </c:pt>
                <c:pt idx="8737">
                  <c:v>1.214902587890625</c:v>
                </c:pt>
                <c:pt idx="8738">
                  <c:v>1.1328294677734374</c:v>
                </c:pt>
                <c:pt idx="8739">
                  <c:v>1.104006103515625</c:v>
                </c:pt>
                <c:pt idx="8740">
                  <c:v>1.06340234375</c:v>
                </c:pt>
                <c:pt idx="8741">
                  <c:v>1.0005015869140625</c:v>
                </c:pt>
                <c:pt idx="8742">
                  <c:v>0.97799334716796871</c:v>
                </c:pt>
                <c:pt idx="8743">
                  <c:v>0.95978149414062497</c:v>
                </c:pt>
                <c:pt idx="8744">
                  <c:v>0.95022668457031245</c:v>
                </c:pt>
                <c:pt idx="8745">
                  <c:v>0.95246881103515624</c:v>
                </c:pt>
                <c:pt idx="8746">
                  <c:v>0.9394762573242188</c:v>
                </c:pt>
                <c:pt idx="8747">
                  <c:v>0.93253704833984374</c:v>
                </c:pt>
                <c:pt idx="8748">
                  <c:v>0.93756311035156248</c:v>
                </c:pt>
                <c:pt idx="8749">
                  <c:v>0.92896899414062495</c:v>
                </c:pt>
                <c:pt idx="8750">
                  <c:v>0.91441687011718753</c:v>
                </c:pt>
                <c:pt idx="8751">
                  <c:v>0.9274348754882813</c:v>
                </c:pt>
                <c:pt idx="8752">
                  <c:v>0.93316711425781251</c:v>
                </c:pt>
                <c:pt idx="8753">
                  <c:v>0.93238989257812499</c:v>
                </c:pt>
                <c:pt idx="8754">
                  <c:v>0.92236767578125001</c:v>
                </c:pt>
                <c:pt idx="8755">
                  <c:v>0.92265045166015625</c:v>
                </c:pt>
                <c:pt idx="8756">
                  <c:v>0.9036574096679687</c:v>
                </c:pt>
                <c:pt idx="8757">
                  <c:v>0.90095324707031255</c:v>
                </c:pt>
                <c:pt idx="8758">
                  <c:v>0.89143878173828128</c:v>
                </c:pt>
                <c:pt idx="8759">
                  <c:v>0.89764355468750001</c:v>
                </c:pt>
                <c:pt idx="8760">
                  <c:v>0.90297229003906254</c:v>
                </c:pt>
                <c:pt idx="8761">
                  <c:v>0.90758264160156255</c:v>
                </c:pt>
                <c:pt idx="8762">
                  <c:v>0.91147631835937504</c:v>
                </c:pt>
                <c:pt idx="8763">
                  <c:v>0.91486578369140625</c:v>
                </c:pt>
                <c:pt idx="8764">
                  <c:v>0.91791302490234372</c:v>
                </c:pt>
                <c:pt idx="8765">
                  <c:v>0.9209368286132813</c:v>
                </c:pt>
                <c:pt idx="8766">
                  <c:v>0.93464318847656247</c:v>
                </c:pt>
                <c:pt idx="8767">
                  <c:v>0.92573443603515626</c:v>
                </c:pt>
                <c:pt idx="8768">
                  <c:v>0.9430869140625</c:v>
                </c:pt>
                <c:pt idx="8769">
                  <c:v>0.95625097656250002</c:v>
                </c:pt>
                <c:pt idx="8770">
                  <c:v>0.94753784179687495</c:v>
                </c:pt>
                <c:pt idx="8771">
                  <c:v>0.94573303222656246</c:v>
                </c:pt>
                <c:pt idx="8772">
                  <c:v>0.91338299560546876</c:v>
                </c:pt>
                <c:pt idx="8773">
                  <c:v>0.88882183837890627</c:v>
                </c:pt>
                <c:pt idx="8774">
                  <c:v>0.86335955810546872</c:v>
                </c:pt>
                <c:pt idx="8775">
                  <c:v>0.84385406494140625</c:v>
                </c:pt>
                <c:pt idx="8776">
                  <c:v>0.82365502929687495</c:v>
                </c:pt>
                <c:pt idx="8777">
                  <c:v>0.82342700195312502</c:v>
                </c:pt>
                <c:pt idx="8778">
                  <c:v>0.84456396484374996</c:v>
                </c:pt>
                <c:pt idx="8779">
                  <c:v>0.86934631347656255</c:v>
                </c:pt>
                <c:pt idx="8780">
                  <c:v>0.83897680664062502</c:v>
                </c:pt>
                <c:pt idx="8781">
                  <c:v>0.85153106689453129</c:v>
                </c:pt>
                <c:pt idx="8782">
                  <c:v>0.83523217773437497</c:v>
                </c:pt>
                <c:pt idx="8783">
                  <c:v>0.73</c:v>
                </c:pt>
                <c:pt idx="8784">
                  <c:v>0.73</c:v>
                </c:pt>
                <c:pt idx="8785">
                  <c:v>0.73</c:v>
                </c:pt>
                <c:pt idx="8786">
                  <c:v>0.73</c:v>
                </c:pt>
                <c:pt idx="8787">
                  <c:v>0.75286199951171873</c:v>
                </c:pt>
                <c:pt idx="8788">
                  <c:v>0.7810772705078125</c:v>
                </c:pt>
                <c:pt idx="8789">
                  <c:v>0.89342346191406252</c:v>
                </c:pt>
                <c:pt idx="8790">
                  <c:v>0.93378588867187495</c:v>
                </c:pt>
                <c:pt idx="8791">
                  <c:v>0.9008099975585937</c:v>
                </c:pt>
                <c:pt idx="8792">
                  <c:v>0.87701135253906248</c:v>
                </c:pt>
                <c:pt idx="8793">
                  <c:v>0.87200061035156251</c:v>
                </c:pt>
                <c:pt idx="8794">
                  <c:v>0.79956249999999995</c:v>
                </c:pt>
                <c:pt idx="8795">
                  <c:v>0.84998779296875004</c:v>
                </c:pt>
                <c:pt idx="8796">
                  <c:v>0.83622271728515629</c:v>
                </c:pt>
                <c:pt idx="8797">
                  <c:v>0.87691455078125002</c:v>
                </c:pt>
                <c:pt idx="8798">
                  <c:v>0.87486376953125</c:v>
                </c:pt>
                <c:pt idx="8799">
                  <c:v>0.87010699462890628</c:v>
                </c:pt>
                <c:pt idx="8800">
                  <c:v>0.86463269042968749</c:v>
                </c:pt>
                <c:pt idx="8801">
                  <c:v>0.85356213378906254</c:v>
                </c:pt>
                <c:pt idx="8802">
                  <c:v>0.86112585449218748</c:v>
                </c:pt>
                <c:pt idx="8803">
                  <c:v>0.87472198486328123</c:v>
                </c:pt>
                <c:pt idx="8804">
                  <c:v>0.86385144042968753</c:v>
                </c:pt>
                <c:pt idx="8805">
                  <c:v>0.83913952636718747</c:v>
                </c:pt>
                <c:pt idx="8806">
                  <c:v>0.82307861328124998</c:v>
                </c:pt>
                <c:pt idx="8807">
                  <c:v>0.82959008789062505</c:v>
                </c:pt>
                <c:pt idx="8808">
                  <c:v>0.8525774536132813</c:v>
                </c:pt>
                <c:pt idx="8809">
                  <c:v>0.86103466796874994</c:v>
                </c:pt>
                <c:pt idx="8810">
                  <c:v>0.85885986328124997</c:v>
                </c:pt>
                <c:pt idx="8811">
                  <c:v>0.84655712890625001</c:v>
                </c:pt>
                <c:pt idx="8812">
                  <c:v>0.85076861572265627</c:v>
                </c:pt>
                <c:pt idx="8813">
                  <c:v>0.87844622802734373</c:v>
                </c:pt>
                <c:pt idx="8814">
                  <c:v>0.8861903686523438</c:v>
                </c:pt>
                <c:pt idx="8815">
                  <c:v>0.87288195800781254</c:v>
                </c:pt>
                <c:pt idx="8816">
                  <c:v>0.84961767578125003</c:v>
                </c:pt>
                <c:pt idx="8817">
                  <c:v>0.84571154785156255</c:v>
                </c:pt>
                <c:pt idx="8818">
                  <c:v>0.8566142578125</c:v>
                </c:pt>
                <c:pt idx="8819">
                  <c:v>0.8533757934570313</c:v>
                </c:pt>
                <c:pt idx="8820">
                  <c:v>0.84329699707031247</c:v>
                </c:pt>
                <c:pt idx="8821">
                  <c:v>0.84666778564453127</c:v>
                </c:pt>
                <c:pt idx="8822">
                  <c:v>0.84861560058593755</c:v>
                </c:pt>
                <c:pt idx="8823">
                  <c:v>0.84866094970703121</c:v>
                </c:pt>
                <c:pt idx="8824">
                  <c:v>0.86108038330078129</c:v>
                </c:pt>
                <c:pt idx="8825">
                  <c:v>0.82744750976562498</c:v>
                </c:pt>
                <c:pt idx="8826">
                  <c:v>0.76214013671875003</c:v>
                </c:pt>
                <c:pt idx="8827">
                  <c:v>0.81447644042968748</c:v>
                </c:pt>
                <c:pt idx="8828">
                  <c:v>0.80435607910156248</c:v>
                </c:pt>
                <c:pt idx="8829">
                  <c:v>0.79890106201171873</c:v>
                </c:pt>
                <c:pt idx="8830">
                  <c:v>0.79873040771484372</c:v>
                </c:pt>
                <c:pt idx="8831">
                  <c:v>0.81211291503906247</c:v>
                </c:pt>
                <c:pt idx="8832">
                  <c:v>0.81757092285156252</c:v>
                </c:pt>
                <c:pt idx="8833">
                  <c:v>0.82920043945312505</c:v>
                </c:pt>
                <c:pt idx="8834">
                  <c:v>0.73</c:v>
                </c:pt>
                <c:pt idx="8835">
                  <c:v>1.7408460693359376</c:v>
                </c:pt>
                <c:pt idx="8836">
                  <c:v>1.2185922851562501</c:v>
                </c:pt>
                <c:pt idx="8837">
                  <c:v>0.8530145874023437</c:v>
                </c:pt>
                <c:pt idx="8838">
                  <c:v>0.73865881347656248</c:v>
                </c:pt>
                <c:pt idx="8839">
                  <c:v>0.76611242675781255</c:v>
                </c:pt>
                <c:pt idx="8840">
                  <c:v>0.79894812011718752</c:v>
                </c:pt>
                <c:pt idx="8841">
                  <c:v>0.73</c:v>
                </c:pt>
                <c:pt idx="8842">
                  <c:v>0.73</c:v>
                </c:pt>
                <c:pt idx="8843">
                  <c:v>0.73</c:v>
                </c:pt>
                <c:pt idx="8844">
                  <c:v>0.73</c:v>
                </c:pt>
                <c:pt idx="8845">
                  <c:v>0.73</c:v>
                </c:pt>
                <c:pt idx="8846">
                  <c:v>0.73</c:v>
                </c:pt>
                <c:pt idx="8847">
                  <c:v>0.73</c:v>
                </c:pt>
                <c:pt idx="8848">
                  <c:v>0.73</c:v>
                </c:pt>
                <c:pt idx="8849">
                  <c:v>0.73</c:v>
                </c:pt>
                <c:pt idx="8850">
                  <c:v>0.73</c:v>
                </c:pt>
                <c:pt idx="8851">
                  <c:v>0.73</c:v>
                </c:pt>
                <c:pt idx="8852">
                  <c:v>0.73</c:v>
                </c:pt>
                <c:pt idx="8853">
                  <c:v>0.73</c:v>
                </c:pt>
                <c:pt idx="8854">
                  <c:v>0.73</c:v>
                </c:pt>
                <c:pt idx="8855">
                  <c:v>0.73</c:v>
                </c:pt>
                <c:pt idx="8856">
                  <c:v>0.73</c:v>
                </c:pt>
                <c:pt idx="8857">
                  <c:v>0.73</c:v>
                </c:pt>
                <c:pt idx="8858">
                  <c:v>0.73</c:v>
                </c:pt>
                <c:pt idx="8859">
                  <c:v>0.73</c:v>
                </c:pt>
                <c:pt idx="8860">
                  <c:v>0.73</c:v>
                </c:pt>
                <c:pt idx="8861">
                  <c:v>0.73</c:v>
                </c:pt>
                <c:pt idx="8862">
                  <c:v>0.73</c:v>
                </c:pt>
                <c:pt idx="8863">
                  <c:v>0.73</c:v>
                </c:pt>
                <c:pt idx="8864">
                  <c:v>0.73</c:v>
                </c:pt>
                <c:pt idx="8865">
                  <c:v>0.73</c:v>
                </c:pt>
                <c:pt idx="8866">
                  <c:v>0.73</c:v>
                </c:pt>
                <c:pt idx="8867">
                  <c:v>0.73</c:v>
                </c:pt>
                <c:pt idx="8868">
                  <c:v>0.73</c:v>
                </c:pt>
                <c:pt idx="8869">
                  <c:v>0.73</c:v>
                </c:pt>
                <c:pt idx="8870">
                  <c:v>0.73</c:v>
                </c:pt>
                <c:pt idx="8871">
                  <c:v>0.75624060058593745</c:v>
                </c:pt>
                <c:pt idx="8872">
                  <c:v>0.79279418945312496</c:v>
                </c:pt>
                <c:pt idx="8873">
                  <c:v>0.82493933105468753</c:v>
                </c:pt>
                <c:pt idx="8874">
                  <c:v>0.85329498291015626</c:v>
                </c:pt>
                <c:pt idx="8875">
                  <c:v>0.87853546142578121</c:v>
                </c:pt>
                <c:pt idx="8876">
                  <c:v>0.90120800781249999</c:v>
                </c:pt>
                <c:pt idx="8877">
                  <c:v>0.92131079101562496</c:v>
                </c:pt>
                <c:pt idx="8878">
                  <c:v>0.93903717041015622</c:v>
                </c:pt>
                <c:pt idx="8879">
                  <c:v>0.9548094482421875</c:v>
                </c:pt>
                <c:pt idx="8880">
                  <c:v>0.98141503906250005</c:v>
                </c:pt>
                <c:pt idx="8881">
                  <c:v>1.0267630615234375</c:v>
                </c:pt>
                <c:pt idx="8882">
                  <c:v>1.0616553955078125</c:v>
                </c:pt>
                <c:pt idx="8883">
                  <c:v>1.0858399658203124</c:v>
                </c:pt>
                <c:pt idx="8884">
                  <c:v>1.1060343017578125</c:v>
                </c:pt>
                <c:pt idx="8885">
                  <c:v>1.1198951416015626</c:v>
                </c:pt>
                <c:pt idx="8886">
                  <c:v>1.1294788818359376</c:v>
                </c:pt>
                <c:pt idx="8887">
                  <c:v>1.1368477783203126</c:v>
                </c:pt>
                <c:pt idx="8888">
                  <c:v>1.1422418212890626</c:v>
                </c:pt>
                <c:pt idx="8889">
                  <c:v>1.0671092529296875</c:v>
                </c:pt>
                <c:pt idx="8890">
                  <c:v>0.99435784912109371</c:v>
                </c:pt>
                <c:pt idx="8891">
                  <c:v>0.92245135498046871</c:v>
                </c:pt>
                <c:pt idx="8892">
                  <c:v>0.85520776367187501</c:v>
                </c:pt>
                <c:pt idx="8893">
                  <c:v>0.78896691894531246</c:v>
                </c:pt>
                <c:pt idx="8894">
                  <c:v>0.73</c:v>
                </c:pt>
                <c:pt idx="8895">
                  <c:v>0.96739331054687505</c:v>
                </c:pt>
                <c:pt idx="8896">
                  <c:v>0.790703369140625</c:v>
                </c:pt>
                <c:pt idx="8897">
                  <c:v>0.73</c:v>
                </c:pt>
                <c:pt idx="8898">
                  <c:v>0.73</c:v>
                </c:pt>
                <c:pt idx="8899">
                  <c:v>0.73427252197265624</c:v>
                </c:pt>
                <c:pt idx="8900">
                  <c:v>0.73</c:v>
                </c:pt>
                <c:pt idx="8901">
                  <c:v>0.73</c:v>
                </c:pt>
                <c:pt idx="8902">
                  <c:v>0.73</c:v>
                </c:pt>
                <c:pt idx="8903">
                  <c:v>0.73</c:v>
                </c:pt>
                <c:pt idx="8904">
                  <c:v>0.73</c:v>
                </c:pt>
                <c:pt idx="8905">
                  <c:v>0.83258258056640622</c:v>
                </c:pt>
                <c:pt idx="8906">
                  <c:v>0.90225506591796878</c:v>
                </c:pt>
                <c:pt idx="8907">
                  <c:v>0.73</c:v>
                </c:pt>
                <c:pt idx="8908">
                  <c:v>0.73</c:v>
                </c:pt>
                <c:pt idx="8909">
                  <c:v>0.73</c:v>
                </c:pt>
                <c:pt idx="8910">
                  <c:v>0.73</c:v>
                </c:pt>
                <c:pt idx="8911">
                  <c:v>0.73</c:v>
                </c:pt>
                <c:pt idx="8912">
                  <c:v>0.73</c:v>
                </c:pt>
                <c:pt idx="8913">
                  <c:v>0.73</c:v>
                </c:pt>
                <c:pt idx="8914">
                  <c:v>0.73</c:v>
                </c:pt>
                <c:pt idx="8915">
                  <c:v>1.1070321044921876</c:v>
                </c:pt>
                <c:pt idx="8916">
                  <c:v>1.059911376953125</c:v>
                </c:pt>
                <c:pt idx="8917">
                  <c:v>1.0035288696289062</c:v>
                </c:pt>
                <c:pt idx="8918">
                  <c:v>0.95863220214843747</c:v>
                </c:pt>
                <c:pt idx="8919">
                  <c:v>0.93640802001953127</c:v>
                </c:pt>
                <c:pt idx="8920">
                  <c:v>0.8905114135742187</c:v>
                </c:pt>
                <c:pt idx="8921">
                  <c:v>1.3008052978515625</c:v>
                </c:pt>
                <c:pt idx="8922">
                  <c:v>1.3852709960937499</c:v>
                </c:pt>
                <c:pt idx="8923">
                  <c:v>1.0832187499999999</c:v>
                </c:pt>
                <c:pt idx="8924">
                  <c:v>0.94586523437500003</c:v>
                </c:pt>
                <c:pt idx="8925">
                  <c:v>0.87191894531250003</c:v>
                </c:pt>
                <c:pt idx="8926">
                  <c:v>0.86781622314453122</c:v>
                </c:pt>
                <c:pt idx="8927">
                  <c:v>1.08528662109375</c:v>
                </c:pt>
                <c:pt idx="8928">
                  <c:v>0.95400030517578127</c:v>
                </c:pt>
                <c:pt idx="8929">
                  <c:v>0.85590856933593751</c:v>
                </c:pt>
                <c:pt idx="8930">
                  <c:v>0.83137640380859379</c:v>
                </c:pt>
                <c:pt idx="8931">
                  <c:v>0.83882232666015621</c:v>
                </c:pt>
                <c:pt idx="8932">
                  <c:v>0.84054858398437504</c:v>
                </c:pt>
                <c:pt idx="8933">
                  <c:v>0.82186236572265625</c:v>
                </c:pt>
                <c:pt idx="8934">
                  <c:v>0.78813793945312505</c:v>
                </c:pt>
                <c:pt idx="8935">
                  <c:v>0.74580267333984374</c:v>
                </c:pt>
                <c:pt idx="8936">
                  <c:v>0.73</c:v>
                </c:pt>
                <c:pt idx="8937">
                  <c:v>0.73</c:v>
                </c:pt>
                <c:pt idx="8938">
                  <c:v>0.73</c:v>
                </c:pt>
                <c:pt idx="8939">
                  <c:v>0.73</c:v>
                </c:pt>
                <c:pt idx="8940">
                  <c:v>0.73</c:v>
                </c:pt>
                <c:pt idx="8941">
                  <c:v>0.73</c:v>
                </c:pt>
                <c:pt idx="8942">
                  <c:v>0.73</c:v>
                </c:pt>
                <c:pt idx="8943">
                  <c:v>0.73</c:v>
                </c:pt>
                <c:pt idx="8944">
                  <c:v>0.73</c:v>
                </c:pt>
                <c:pt idx="8945">
                  <c:v>0.73</c:v>
                </c:pt>
                <c:pt idx="8946">
                  <c:v>0.73</c:v>
                </c:pt>
                <c:pt idx="8947">
                  <c:v>0.73</c:v>
                </c:pt>
                <c:pt idx="8948">
                  <c:v>0.73</c:v>
                </c:pt>
                <c:pt idx="8949">
                  <c:v>0.73172229003906253</c:v>
                </c:pt>
                <c:pt idx="8950">
                  <c:v>0.73917199707031245</c:v>
                </c:pt>
                <c:pt idx="8951">
                  <c:v>0.74407580566406251</c:v>
                </c:pt>
                <c:pt idx="8952">
                  <c:v>0.75836444091796873</c:v>
                </c:pt>
                <c:pt idx="8953">
                  <c:v>0.78408483886718749</c:v>
                </c:pt>
                <c:pt idx="8954">
                  <c:v>0.8107117309570312</c:v>
                </c:pt>
                <c:pt idx="8955">
                  <c:v>0.83299902343749999</c:v>
                </c:pt>
                <c:pt idx="8956">
                  <c:v>0.80717529296875001</c:v>
                </c:pt>
                <c:pt idx="8957">
                  <c:v>0.88019934082031248</c:v>
                </c:pt>
                <c:pt idx="8958">
                  <c:v>0.9656347045898438</c:v>
                </c:pt>
                <c:pt idx="8959">
                  <c:v>1.0395753173828124</c:v>
                </c:pt>
                <c:pt idx="8960">
                  <c:v>1.0665496826171874</c:v>
                </c:pt>
                <c:pt idx="8961">
                  <c:v>1.067093017578125</c:v>
                </c:pt>
                <c:pt idx="8962">
                  <c:v>1.071207275390625</c:v>
                </c:pt>
                <c:pt idx="8963">
                  <c:v>1.0810336914062499</c:v>
                </c:pt>
                <c:pt idx="8964">
                  <c:v>1.09802587890625</c:v>
                </c:pt>
                <c:pt idx="8965">
                  <c:v>1.1475627441406251</c:v>
                </c:pt>
                <c:pt idx="8966">
                  <c:v>1.1873221435546875</c:v>
                </c:pt>
                <c:pt idx="8967">
                  <c:v>1.193676513671875</c:v>
                </c:pt>
                <c:pt idx="8968">
                  <c:v>1.190486328125</c:v>
                </c:pt>
                <c:pt idx="8969">
                  <c:v>1.1892943115234376</c:v>
                </c:pt>
                <c:pt idx="8970">
                  <c:v>1.2009096679687501</c:v>
                </c:pt>
                <c:pt idx="8971">
                  <c:v>1.1897945556640626</c:v>
                </c:pt>
                <c:pt idx="8972">
                  <c:v>1.0877469482421875</c:v>
                </c:pt>
                <c:pt idx="8973">
                  <c:v>0.93774694824218752</c:v>
                </c:pt>
                <c:pt idx="8974">
                  <c:v>1.1872087402343749</c:v>
                </c:pt>
                <c:pt idx="8975">
                  <c:v>1.250759521484375</c:v>
                </c:pt>
                <c:pt idx="8976">
                  <c:v>1.311615966796875</c:v>
                </c:pt>
                <c:pt idx="8977">
                  <c:v>1.3569494628906249</c:v>
                </c:pt>
                <c:pt idx="8978">
                  <c:v>1.6235444335937499</c:v>
                </c:pt>
                <c:pt idx="8979">
                  <c:v>1.6661357421875</c:v>
                </c:pt>
                <c:pt idx="8980">
                  <c:v>1.6414935302734375</c:v>
                </c:pt>
                <c:pt idx="8981">
                  <c:v>1.6246241455078125</c:v>
                </c:pt>
                <c:pt idx="8982">
                  <c:v>1.6070643310546875</c:v>
                </c:pt>
                <c:pt idx="8983">
                  <c:v>1.6149573974609375</c:v>
                </c:pt>
                <c:pt idx="8984">
                  <c:v>1.6376687011718749</c:v>
                </c:pt>
                <c:pt idx="8985">
                  <c:v>1.6572237548828126</c:v>
                </c:pt>
                <c:pt idx="8986">
                  <c:v>1.683268798828125</c:v>
                </c:pt>
                <c:pt idx="8987">
                  <c:v>1.6871575927734375</c:v>
                </c:pt>
                <c:pt idx="8988">
                  <c:v>1.70481103515625</c:v>
                </c:pt>
                <c:pt idx="8989">
                  <c:v>1.7266206054687501</c:v>
                </c:pt>
                <c:pt idx="8990">
                  <c:v>1.7481668701171875</c:v>
                </c:pt>
                <c:pt idx="8991">
                  <c:v>1.7384461669921876</c:v>
                </c:pt>
                <c:pt idx="8992">
                  <c:v>1.7318808593749999</c:v>
                </c:pt>
                <c:pt idx="8993">
                  <c:v>1.72050048828125</c:v>
                </c:pt>
                <c:pt idx="8994">
                  <c:v>1.7085010986328124</c:v>
                </c:pt>
                <c:pt idx="8995">
                  <c:v>1.6784598388671874</c:v>
                </c:pt>
                <c:pt idx="8996">
                  <c:v>1.6688598632812499</c:v>
                </c:pt>
                <c:pt idx="8997">
                  <c:v>1.6616022949218749</c:v>
                </c:pt>
                <c:pt idx="8998">
                  <c:v>1.6615103759765626</c:v>
                </c:pt>
                <c:pt idx="8999">
                  <c:v>1.6319194335937499</c:v>
                </c:pt>
                <c:pt idx="9000">
                  <c:v>1.5843787841796875</c:v>
                </c:pt>
                <c:pt idx="9001">
                  <c:v>1.588968505859375</c:v>
                </c:pt>
                <c:pt idx="9002">
                  <c:v>1.5926534423828125</c:v>
                </c:pt>
                <c:pt idx="9003">
                  <c:v>1.5941986083984374</c:v>
                </c:pt>
                <c:pt idx="9004">
                  <c:v>1.6162507324218749</c:v>
                </c:pt>
                <c:pt idx="9005">
                  <c:v>1.6266384277343751</c:v>
                </c:pt>
                <c:pt idx="9006">
                  <c:v>1.652603271484375</c:v>
                </c:pt>
                <c:pt idx="9007">
                  <c:v>1.6575389404296874</c:v>
                </c:pt>
                <c:pt idx="9008">
                  <c:v>1.6951834716796874</c:v>
                </c:pt>
                <c:pt idx="9009">
                  <c:v>1.5451834716796875</c:v>
                </c:pt>
                <c:pt idx="9010">
                  <c:v>1.3951834716796876</c:v>
                </c:pt>
                <c:pt idx="9011">
                  <c:v>1.41263232421875</c:v>
                </c:pt>
                <c:pt idx="9012">
                  <c:v>1.3898558349609376</c:v>
                </c:pt>
                <c:pt idx="9013">
                  <c:v>1.386279541015625</c:v>
                </c:pt>
                <c:pt idx="9014">
                  <c:v>1.3917391357421875</c:v>
                </c:pt>
                <c:pt idx="9015">
                  <c:v>1.3867364501953126</c:v>
                </c:pt>
                <c:pt idx="9016">
                  <c:v>1.3654610595703125</c:v>
                </c:pt>
                <c:pt idx="9017">
                  <c:v>1.361210205078125</c:v>
                </c:pt>
                <c:pt idx="9018">
                  <c:v>1.3382208251953125</c:v>
                </c:pt>
                <c:pt idx="9019">
                  <c:v>1.3209765625000001</c:v>
                </c:pt>
                <c:pt idx="9020">
                  <c:v>1.3206009521484374</c:v>
                </c:pt>
                <c:pt idx="9021">
                  <c:v>1.3305253906250001</c:v>
                </c:pt>
                <c:pt idx="9022">
                  <c:v>1.3514361572265625</c:v>
                </c:pt>
                <c:pt idx="9023">
                  <c:v>1.3689526367187499</c:v>
                </c:pt>
                <c:pt idx="9024">
                  <c:v>1.3953251953125001</c:v>
                </c:pt>
                <c:pt idx="9025">
                  <c:v>1.4094327392578125</c:v>
                </c:pt>
                <c:pt idx="9026">
                  <c:v>1.393949462890625</c:v>
                </c:pt>
                <c:pt idx="9027">
                  <c:v>1.407120849609375</c:v>
                </c:pt>
                <c:pt idx="9028">
                  <c:v>1.4215147705078126</c:v>
                </c:pt>
                <c:pt idx="9029">
                  <c:v>1.44378857421875</c:v>
                </c:pt>
                <c:pt idx="9030">
                  <c:v>1.4559215087890625</c:v>
                </c:pt>
                <c:pt idx="9031">
                  <c:v>1.4550928955078124</c:v>
                </c:pt>
                <c:pt idx="9032">
                  <c:v>1.4574448242187501</c:v>
                </c:pt>
                <c:pt idx="9033">
                  <c:v>1.468379638671875</c:v>
                </c:pt>
                <c:pt idx="9034">
                  <c:v>1.4753400878906251</c:v>
                </c:pt>
                <c:pt idx="9035">
                  <c:v>1.4793815917968749</c:v>
                </c:pt>
                <c:pt idx="9036">
                  <c:v>1.4841827392578124</c:v>
                </c:pt>
                <c:pt idx="9037">
                  <c:v>1.4862490234375001</c:v>
                </c:pt>
                <c:pt idx="9038">
                  <c:v>1.4998082275390625</c:v>
                </c:pt>
                <c:pt idx="9039">
                  <c:v>1.514126220703125</c:v>
                </c:pt>
                <c:pt idx="9040">
                  <c:v>1.5044934082031249</c:v>
                </c:pt>
                <c:pt idx="9041">
                  <c:v>1.5047060546875</c:v>
                </c:pt>
                <c:pt idx="9042">
                  <c:v>1.521305419921875</c:v>
                </c:pt>
                <c:pt idx="9043">
                  <c:v>1.5216812744140624</c:v>
                </c:pt>
                <c:pt idx="9044">
                  <c:v>1.503645751953125</c:v>
                </c:pt>
                <c:pt idx="9045">
                  <c:v>1.5030667724609375</c:v>
                </c:pt>
                <c:pt idx="9046">
                  <c:v>1.5152369384765625</c:v>
                </c:pt>
                <c:pt idx="9047">
                  <c:v>1.5262044677734374</c:v>
                </c:pt>
                <c:pt idx="9048">
                  <c:v>1.5147288818359375</c:v>
                </c:pt>
                <c:pt idx="9049">
                  <c:v>1.51911279296875</c:v>
                </c:pt>
                <c:pt idx="9050">
                  <c:v>1.5106036376953125</c:v>
                </c:pt>
                <c:pt idx="9051">
                  <c:v>1.4992469482421875</c:v>
                </c:pt>
                <c:pt idx="9052">
                  <c:v>1.4800495605468751</c:v>
                </c:pt>
                <c:pt idx="9053">
                  <c:v>1.4713315429687499</c:v>
                </c:pt>
                <c:pt idx="9054">
                  <c:v>1.4751656494140626</c:v>
                </c:pt>
                <c:pt idx="9055">
                  <c:v>1.4812294921875</c:v>
                </c:pt>
                <c:pt idx="9056">
                  <c:v>1.4815172119140625</c:v>
                </c:pt>
                <c:pt idx="9057">
                  <c:v>1.474166015625</c:v>
                </c:pt>
                <c:pt idx="9058">
                  <c:v>1.4788886718750001</c:v>
                </c:pt>
                <c:pt idx="9059">
                  <c:v>1.4708693847656249</c:v>
                </c:pt>
                <c:pt idx="9060">
                  <c:v>1.4806154785156249</c:v>
                </c:pt>
                <c:pt idx="9061">
                  <c:v>1.485448486328125</c:v>
                </c:pt>
                <c:pt idx="9062">
                  <c:v>1.473859619140625</c:v>
                </c:pt>
                <c:pt idx="9063">
                  <c:v>1.4785662841796876</c:v>
                </c:pt>
                <c:pt idx="9064">
                  <c:v>1.4812503662109375</c:v>
                </c:pt>
                <c:pt idx="9065">
                  <c:v>1.4915390625</c:v>
                </c:pt>
                <c:pt idx="9066">
                  <c:v>1.4923878173828125</c:v>
                </c:pt>
                <c:pt idx="9067">
                  <c:v>1.4766912841796875</c:v>
                </c:pt>
                <c:pt idx="9068">
                  <c:v>1.4620887451171876</c:v>
                </c:pt>
                <c:pt idx="9069">
                  <c:v>1.4522742919921876</c:v>
                </c:pt>
                <c:pt idx="9070">
                  <c:v>1.4508587646484374</c:v>
                </c:pt>
                <c:pt idx="9071">
                  <c:v>1.447435791015625</c:v>
                </c:pt>
                <c:pt idx="9072">
                  <c:v>1.4166633300781251</c:v>
                </c:pt>
                <c:pt idx="9073">
                  <c:v>1.4002526855468751</c:v>
                </c:pt>
                <c:pt idx="9074">
                  <c:v>1.3855583496093751</c:v>
                </c:pt>
                <c:pt idx="9075">
                  <c:v>1.3728215332031251</c:v>
                </c:pt>
                <c:pt idx="9076">
                  <c:v>1.3404436035156251</c:v>
                </c:pt>
                <c:pt idx="9077">
                  <c:v>1.3152919921874999</c:v>
                </c:pt>
                <c:pt idx="9078">
                  <c:v>1.2938037109375</c:v>
                </c:pt>
                <c:pt idx="9079">
                  <c:v>1.276677734375</c:v>
                </c:pt>
                <c:pt idx="9080">
                  <c:v>1.2536444091796874</c:v>
                </c:pt>
                <c:pt idx="9081">
                  <c:v>1.2419746093749999</c:v>
                </c:pt>
                <c:pt idx="9082">
                  <c:v>1.2474743652343749</c:v>
                </c:pt>
                <c:pt idx="9083">
                  <c:v>1.2449207763671875</c:v>
                </c:pt>
                <c:pt idx="9084">
                  <c:v>1.230143798828125</c:v>
                </c:pt>
                <c:pt idx="9085">
                  <c:v>1.2158482666015624</c:v>
                </c:pt>
                <c:pt idx="9086">
                  <c:v>1.2084091796875001</c:v>
                </c:pt>
                <c:pt idx="9087">
                  <c:v>1.1957329101562499</c:v>
                </c:pt>
                <c:pt idx="9088">
                  <c:v>1.176224853515625</c:v>
                </c:pt>
                <c:pt idx="9089">
                  <c:v>1.1700443115234376</c:v>
                </c:pt>
                <c:pt idx="9090">
                  <c:v>1.1665720214843751</c:v>
                </c:pt>
                <c:pt idx="9091">
                  <c:v>1.1533023681640624</c:v>
                </c:pt>
                <c:pt idx="9092">
                  <c:v>1.110333251953125</c:v>
                </c:pt>
                <c:pt idx="9093">
                  <c:v>1.0870662841796874</c:v>
                </c:pt>
                <c:pt idx="9094">
                  <c:v>1.0659685058593751</c:v>
                </c:pt>
                <c:pt idx="9095">
                  <c:v>1.0552548828124999</c:v>
                </c:pt>
                <c:pt idx="9096">
                  <c:v>1.037857177734375</c:v>
                </c:pt>
                <c:pt idx="9097">
                  <c:v>1.0087562255859375</c:v>
                </c:pt>
                <c:pt idx="9098">
                  <c:v>0.97479608154296871</c:v>
                </c:pt>
                <c:pt idx="9099">
                  <c:v>0.9588685913085937</c:v>
                </c:pt>
                <c:pt idx="9100">
                  <c:v>0.93710156249999998</c:v>
                </c:pt>
                <c:pt idx="9101">
                  <c:v>0.95213818359375002</c:v>
                </c:pt>
                <c:pt idx="9102">
                  <c:v>0.94180175781249997</c:v>
                </c:pt>
                <c:pt idx="9103">
                  <c:v>0.93444470214843744</c:v>
                </c:pt>
                <c:pt idx="9104">
                  <c:v>0.92729858398437504</c:v>
                </c:pt>
                <c:pt idx="9105">
                  <c:v>0.90742443847656251</c:v>
                </c:pt>
                <c:pt idx="9106">
                  <c:v>0.87964251708984376</c:v>
                </c:pt>
                <c:pt idx="9107">
                  <c:v>0.84951245117187502</c:v>
                </c:pt>
                <c:pt idx="9108">
                  <c:v>0.8210081176757813</c:v>
                </c:pt>
                <c:pt idx="9109">
                  <c:v>0.77841040039062503</c:v>
                </c:pt>
                <c:pt idx="9110">
                  <c:v>0.75951464843750005</c:v>
                </c:pt>
                <c:pt idx="9111">
                  <c:v>0.74929553222656253</c:v>
                </c:pt>
                <c:pt idx="9112">
                  <c:v>0.73766650390624999</c:v>
                </c:pt>
                <c:pt idx="9113">
                  <c:v>0.73277288818359376</c:v>
                </c:pt>
                <c:pt idx="9114">
                  <c:v>0.74036895751953125</c:v>
                </c:pt>
                <c:pt idx="9115">
                  <c:v>0.7481593627929688</c:v>
                </c:pt>
                <c:pt idx="9116">
                  <c:v>0.75831018066406253</c:v>
                </c:pt>
                <c:pt idx="9117">
                  <c:v>0.7613070678710937</c:v>
                </c:pt>
                <c:pt idx="9118">
                  <c:v>0.76428063964843751</c:v>
                </c:pt>
                <c:pt idx="9119">
                  <c:v>0.76520031738281247</c:v>
                </c:pt>
                <c:pt idx="9120">
                  <c:v>0.76466375732421876</c:v>
                </c:pt>
                <c:pt idx="9121">
                  <c:v>0.75937530517578122</c:v>
                </c:pt>
                <c:pt idx="9122">
                  <c:v>0.75221398925781247</c:v>
                </c:pt>
                <c:pt idx="9123">
                  <c:v>0.73571502685546875</c:v>
                </c:pt>
                <c:pt idx="9124">
                  <c:v>0.73</c:v>
                </c:pt>
                <c:pt idx="9125">
                  <c:v>0.73</c:v>
                </c:pt>
                <c:pt idx="9126">
                  <c:v>0.74342651367187496</c:v>
                </c:pt>
                <c:pt idx="9127">
                  <c:v>0.80749633789062503</c:v>
                </c:pt>
                <c:pt idx="9128">
                  <c:v>0.83503216552734372</c:v>
                </c:pt>
                <c:pt idx="9129">
                  <c:v>0.83600469970703128</c:v>
                </c:pt>
                <c:pt idx="9130">
                  <c:v>0.83413360595703123</c:v>
                </c:pt>
                <c:pt idx="9131">
                  <c:v>0.83482653808593754</c:v>
                </c:pt>
                <c:pt idx="9132">
                  <c:v>0.84415875244140626</c:v>
                </c:pt>
                <c:pt idx="9133">
                  <c:v>0.81561981201171874</c:v>
                </c:pt>
                <c:pt idx="9134">
                  <c:v>0.78466601562500005</c:v>
                </c:pt>
                <c:pt idx="9135">
                  <c:v>0.76856219482421873</c:v>
                </c:pt>
                <c:pt idx="9136">
                  <c:v>0.78277954101562497</c:v>
                </c:pt>
                <c:pt idx="9137">
                  <c:v>0.79631958007812498</c:v>
                </c:pt>
                <c:pt idx="9138">
                  <c:v>0.82764849853515621</c:v>
                </c:pt>
                <c:pt idx="9139">
                  <c:v>0.86653851318359376</c:v>
                </c:pt>
                <c:pt idx="9140">
                  <c:v>0.87753393554687498</c:v>
                </c:pt>
                <c:pt idx="9141">
                  <c:v>0.88329431152343751</c:v>
                </c:pt>
                <c:pt idx="9142">
                  <c:v>0.89038464355468749</c:v>
                </c:pt>
                <c:pt idx="9143">
                  <c:v>0.92250109863281249</c:v>
                </c:pt>
                <c:pt idx="9144">
                  <c:v>0.93919750976562499</c:v>
                </c:pt>
                <c:pt idx="9145">
                  <c:v>0.94676275634765628</c:v>
                </c:pt>
                <c:pt idx="9146">
                  <c:v>0.95469219970703123</c:v>
                </c:pt>
                <c:pt idx="9147">
                  <c:v>0.8216849975585937</c:v>
                </c:pt>
                <c:pt idx="9148">
                  <c:v>0.73</c:v>
                </c:pt>
                <c:pt idx="9149">
                  <c:v>0.73</c:v>
                </c:pt>
                <c:pt idx="9150">
                  <c:v>0.73</c:v>
                </c:pt>
                <c:pt idx="9151">
                  <c:v>0.74926599121093751</c:v>
                </c:pt>
                <c:pt idx="9152">
                  <c:v>0.83919891357421872</c:v>
                </c:pt>
                <c:pt idx="9153">
                  <c:v>0.93536529541015623</c:v>
                </c:pt>
                <c:pt idx="9154">
                  <c:v>0.9730630493164063</c:v>
                </c:pt>
                <c:pt idx="9155">
                  <c:v>0.94089190673828127</c:v>
                </c:pt>
                <c:pt idx="9156">
                  <c:v>0.93483349609374999</c:v>
                </c:pt>
                <c:pt idx="9157">
                  <c:v>0.91865270996093751</c:v>
                </c:pt>
                <c:pt idx="9158">
                  <c:v>0.88981842041015624</c:v>
                </c:pt>
                <c:pt idx="9159">
                  <c:v>0.8868416137695313</c:v>
                </c:pt>
                <c:pt idx="9160">
                  <c:v>0.8811664428710938</c:v>
                </c:pt>
                <c:pt idx="9161">
                  <c:v>0.8866193237304687</c:v>
                </c:pt>
                <c:pt idx="9162">
                  <c:v>0.89447625732421876</c:v>
                </c:pt>
                <c:pt idx="9163">
                  <c:v>0.90218139648437501</c:v>
                </c:pt>
                <c:pt idx="9164">
                  <c:v>0.91247277832031248</c:v>
                </c:pt>
                <c:pt idx="9165">
                  <c:v>0.9078987426757813</c:v>
                </c:pt>
                <c:pt idx="9166">
                  <c:v>0.88905810546874997</c:v>
                </c:pt>
                <c:pt idx="9167">
                  <c:v>0.73675927734375002</c:v>
                </c:pt>
                <c:pt idx="9168">
                  <c:v>0.80416180419921879</c:v>
                </c:pt>
                <c:pt idx="9169">
                  <c:v>0.85758251953124998</c:v>
                </c:pt>
                <c:pt idx="9170">
                  <c:v>0.80208715820312504</c:v>
                </c:pt>
                <c:pt idx="9171">
                  <c:v>0.82858929443359375</c:v>
                </c:pt>
                <c:pt idx="9172">
                  <c:v>0.88026660156250003</c:v>
                </c:pt>
                <c:pt idx="9173">
                  <c:v>0.88003173828125003</c:v>
                </c:pt>
                <c:pt idx="9174">
                  <c:v>0.88432287597656245</c:v>
                </c:pt>
                <c:pt idx="9175">
                  <c:v>0.88174951171875005</c:v>
                </c:pt>
                <c:pt idx="9176">
                  <c:v>0.87336724853515624</c:v>
                </c:pt>
                <c:pt idx="9177">
                  <c:v>0.86938977050781252</c:v>
                </c:pt>
                <c:pt idx="9178">
                  <c:v>0.88958294677734373</c:v>
                </c:pt>
                <c:pt idx="9179">
                  <c:v>0.89550347900390626</c:v>
                </c:pt>
                <c:pt idx="9180">
                  <c:v>0.88068328857421874</c:v>
                </c:pt>
                <c:pt idx="9181">
                  <c:v>0.8650572509765625</c:v>
                </c:pt>
                <c:pt idx="9182">
                  <c:v>0.85235437011718751</c:v>
                </c:pt>
                <c:pt idx="9183">
                  <c:v>0.84962609863281247</c:v>
                </c:pt>
                <c:pt idx="9184">
                  <c:v>0.85057336425781249</c:v>
                </c:pt>
                <c:pt idx="9185">
                  <c:v>0.8564542846679688</c:v>
                </c:pt>
                <c:pt idx="9186">
                  <c:v>0.81819665527343755</c:v>
                </c:pt>
                <c:pt idx="9187">
                  <c:v>0.82776898193359372</c:v>
                </c:pt>
                <c:pt idx="9188">
                  <c:v>0.82804443359375002</c:v>
                </c:pt>
                <c:pt idx="9189">
                  <c:v>0.82845324707031254</c:v>
                </c:pt>
                <c:pt idx="9190">
                  <c:v>0.84071997070312499</c:v>
                </c:pt>
                <c:pt idx="9191">
                  <c:v>0.83988427734375004</c:v>
                </c:pt>
                <c:pt idx="9192">
                  <c:v>0.81627392578125002</c:v>
                </c:pt>
                <c:pt idx="9193">
                  <c:v>0.82798583984374996</c:v>
                </c:pt>
                <c:pt idx="9194">
                  <c:v>1.6071411132812501</c:v>
                </c:pt>
                <c:pt idx="9195">
                  <c:v>4.13</c:v>
                </c:pt>
                <c:pt idx="9196">
                  <c:v>2.1160378417968748</c:v>
                </c:pt>
                <c:pt idx="9197">
                  <c:v>1.1126392822265625</c:v>
                </c:pt>
                <c:pt idx="9198">
                  <c:v>0.76479370117187495</c:v>
                </c:pt>
                <c:pt idx="9199">
                  <c:v>0.73</c:v>
                </c:pt>
                <c:pt idx="9200">
                  <c:v>0.73</c:v>
                </c:pt>
                <c:pt idx="9201">
                  <c:v>0.73</c:v>
                </c:pt>
                <c:pt idx="9202">
                  <c:v>0.73</c:v>
                </c:pt>
                <c:pt idx="9203">
                  <c:v>0.73</c:v>
                </c:pt>
                <c:pt idx="9204">
                  <c:v>0.73</c:v>
                </c:pt>
                <c:pt idx="9205">
                  <c:v>0.73</c:v>
                </c:pt>
                <c:pt idx="9206">
                  <c:v>0.73</c:v>
                </c:pt>
                <c:pt idx="9207">
                  <c:v>0.73</c:v>
                </c:pt>
                <c:pt idx="9208">
                  <c:v>0.73</c:v>
                </c:pt>
                <c:pt idx="9209">
                  <c:v>0.73</c:v>
                </c:pt>
                <c:pt idx="9210">
                  <c:v>0.73</c:v>
                </c:pt>
                <c:pt idx="9211">
                  <c:v>0.73</c:v>
                </c:pt>
                <c:pt idx="9212">
                  <c:v>0.73</c:v>
                </c:pt>
                <c:pt idx="9213">
                  <c:v>0.73</c:v>
                </c:pt>
                <c:pt idx="9214">
                  <c:v>0.73</c:v>
                </c:pt>
                <c:pt idx="9215">
                  <c:v>0.73</c:v>
                </c:pt>
                <c:pt idx="9216">
                  <c:v>0.73</c:v>
                </c:pt>
                <c:pt idx="9217">
                  <c:v>0.73</c:v>
                </c:pt>
                <c:pt idx="9218">
                  <c:v>0.73</c:v>
                </c:pt>
                <c:pt idx="9219">
                  <c:v>0.73</c:v>
                </c:pt>
                <c:pt idx="9220">
                  <c:v>0.73</c:v>
                </c:pt>
                <c:pt idx="9221">
                  <c:v>0.73</c:v>
                </c:pt>
                <c:pt idx="9222">
                  <c:v>0.73</c:v>
                </c:pt>
                <c:pt idx="9223">
                  <c:v>0.73</c:v>
                </c:pt>
                <c:pt idx="9224">
                  <c:v>0.73</c:v>
                </c:pt>
                <c:pt idx="9225">
                  <c:v>0.73</c:v>
                </c:pt>
                <c:pt idx="9226">
                  <c:v>0.73</c:v>
                </c:pt>
                <c:pt idx="9227">
                  <c:v>0.73</c:v>
                </c:pt>
                <c:pt idx="9228">
                  <c:v>0.94721936035156251</c:v>
                </c:pt>
                <c:pt idx="9229">
                  <c:v>3.5891882324218751</c:v>
                </c:pt>
                <c:pt idx="9230">
                  <c:v>4.13</c:v>
                </c:pt>
                <c:pt idx="9231">
                  <c:v>8.4562207031250001</c:v>
                </c:pt>
                <c:pt idx="9232">
                  <c:v>22.601636718750001</c:v>
                </c:pt>
                <c:pt idx="9233">
                  <c:v>10.316369140625</c:v>
                </c:pt>
                <c:pt idx="9234">
                  <c:v>5.7789125976562499</c:v>
                </c:pt>
                <c:pt idx="9235">
                  <c:v>16.297531249999999</c:v>
                </c:pt>
                <c:pt idx="9236">
                  <c:v>24.254019531250002</c:v>
                </c:pt>
                <c:pt idx="9237">
                  <c:v>14.149220703125</c:v>
                </c:pt>
                <c:pt idx="9238">
                  <c:v>8.7647099609375001</c:v>
                </c:pt>
                <c:pt idx="9239">
                  <c:v>6.8634995117187501</c:v>
                </c:pt>
                <c:pt idx="9240">
                  <c:v>6.4120322265625003</c:v>
                </c:pt>
                <c:pt idx="9241">
                  <c:v>5.9977211914062503</c:v>
                </c:pt>
                <c:pt idx="9242">
                  <c:v>4.13</c:v>
                </c:pt>
                <c:pt idx="9243">
                  <c:v>4.13</c:v>
                </c:pt>
                <c:pt idx="9244">
                  <c:v>4.13</c:v>
                </c:pt>
                <c:pt idx="9245">
                  <c:v>5.2116069335937496</c:v>
                </c:pt>
                <c:pt idx="9246">
                  <c:v>5.8637558593749999</c:v>
                </c:pt>
                <c:pt idx="9247">
                  <c:v>6.1087646484375</c:v>
                </c:pt>
                <c:pt idx="9248">
                  <c:v>6.1373774414062501</c:v>
                </c:pt>
                <c:pt idx="9249">
                  <c:v>6.2053950195312497</c:v>
                </c:pt>
                <c:pt idx="9250">
                  <c:v>6.7094472656250002</c:v>
                </c:pt>
                <c:pt idx="9251">
                  <c:v>5.8438432617187503</c:v>
                </c:pt>
                <c:pt idx="9252">
                  <c:v>5.6420322265624998</c:v>
                </c:pt>
                <c:pt idx="9253">
                  <c:v>5.6547050781249997</c:v>
                </c:pt>
                <c:pt idx="9254">
                  <c:v>5.9904570312500001</c:v>
                </c:pt>
                <c:pt idx="9255">
                  <c:v>5.5828105468749998</c:v>
                </c:pt>
                <c:pt idx="9256">
                  <c:v>5.3074130859375002</c:v>
                </c:pt>
                <c:pt idx="9257">
                  <c:v>4.13</c:v>
                </c:pt>
                <c:pt idx="9258">
                  <c:v>4.13</c:v>
                </c:pt>
                <c:pt idx="9259">
                  <c:v>4.13</c:v>
                </c:pt>
                <c:pt idx="9260">
                  <c:v>4.13</c:v>
                </c:pt>
                <c:pt idx="9261">
                  <c:v>4.13</c:v>
                </c:pt>
                <c:pt idx="9262">
                  <c:v>4.13</c:v>
                </c:pt>
                <c:pt idx="9263">
                  <c:v>4.13</c:v>
                </c:pt>
                <c:pt idx="9264">
                  <c:v>4.13</c:v>
                </c:pt>
                <c:pt idx="9265">
                  <c:v>4.13</c:v>
                </c:pt>
                <c:pt idx="9266">
                  <c:v>4.13</c:v>
                </c:pt>
                <c:pt idx="9267">
                  <c:v>4.13</c:v>
                </c:pt>
                <c:pt idx="9268">
                  <c:v>4.13</c:v>
                </c:pt>
                <c:pt idx="9269">
                  <c:v>4.13</c:v>
                </c:pt>
                <c:pt idx="9270">
                  <c:v>4.13</c:v>
                </c:pt>
                <c:pt idx="9271">
                  <c:v>4.13</c:v>
                </c:pt>
                <c:pt idx="9272">
                  <c:v>4.13</c:v>
                </c:pt>
                <c:pt idx="9273">
                  <c:v>4.13</c:v>
                </c:pt>
                <c:pt idx="9274">
                  <c:v>4.13</c:v>
                </c:pt>
                <c:pt idx="9275">
                  <c:v>4.13</c:v>
                </c:pt>
                <c:pt idx="9276">
                  <c:v>4.13</c:v>
                </c:pt>
                <c:pt idx="9277">
                  <c:v>4.13</c:v>
                </c:pt>
                <c:pt idx="9278">
                  <c:v>4.13</c:v>
                </c:pt>
                <c:pt idx="9279">
                  <c:v>4.13</c:v>
                </c:pt>
                <c:pt idx="9280">
                  <c:v>4.13</c:v>
                </c:pt>
                <c:pt idx="9281">
                  <c:v>4.13</c:v>
                </c:pt>
                <c:pt idx="9282">
                  <c:v>4.13</c:v>
                </c:pt>
                <c:pt idx="9283">
                  <c:v>4.13</c:v>
                </c:pt>
                <c:pt idx="9284">
                  <c:v>4.13</c:v>
                </c:pt>
                <c:pt idx="9285">
                  <c:v>5.8284067382812497</c:v>
                </c:pt>
                <c:pt idx="9286">
                  <c:v>5.6100830078125004</c:v>
                </c:pt>
                <c:pt idx="9287">
                  <c:v>5.33503076171875</c:v>
                </c:pt>
                <c:pt idx="9288">
                  <c:v>4.13</c:v>
                </c:pt>
                <c:pt idx="9289">
                  <c:v>4.13</c:v>
                </c:pt>
                <c:pt idx="9290">
                  <c:v>15.1066376953125</c:v>
                </c:pt>
                <c:pt idx="9291">
                  <c:v>25.174777343750002</c:v>
                </c:pt>
                <c:pt idx="9292">
                  <c:v>37.911777343750003</c:v>
                </c:pt>
                <c:pt idx="9293">
                  <c:v>24.674781249999999</c:v>
                </c:pt>
                <c:pt idx="9294">
                  <c:v>21.657054687500001</c:v>
                </c:pt>
                <c:pt idx="9295">
                  <c:v>23.158023437499999</c:v>
                </c:pt>
                <c:pt idx="9296">
                  <c:v>21.915796875000002</c:v>
                </c:pt>
                <c:pt idx="9297">
                  <c:v>14.681253906249999</c:v>
                </c:pt>
                <c:pt idx="9298">
                  <c:v>11.2473037109375</c:v>
                </c:pt>
                <c:pt idx="9299">
                  <c:v>12.768671875000001</c:v>
                </c:pt>
                <c:pt idx="9300">
                  <c:v>11.420421875000001</c:v>
                </c:pt>
                <c:pt idx="9301">
                  <c:v>16.825742187500001</c:v>
                </c:pt>
                <c:pt idx="9302">
                  <c:v>15.472964843750001</c:v>
                </c:pt>
                <c:pt idx="9303">
                  <c:v>13.362095703125</c:v>
                </c:pt>
                <c:pt idx="9304">
                  <c:v>10.650611328125001</c:v>
                </c:pt>
                <c:pt idx="9305">
                  <c:v>8.4864287109374992</c:v>
                </c:pt>
                <c:pt idx="9306">
                  <c:v>7.2343798828125001</c:v>
                </c:pt>
                <c:pt idx="9307">
                  <c:v>6.7303349609375003</c:v>
                </c:pt>
                <c:pt idx="9308">
                  <c:v>6.2829101562499998</c:v>
                </c:pt>
                <c:pt idx="9309">
                  <c:v>6.0713378906250002</c:v>
                </c:pt>
                <c:pt idx="9310">
                  <c:v>5.87128125</c:v>
                </c:pt>
                <c:pt idx="9311">
                  <c:v>5.6454047851562503</c:v>
                </c:pt>
                <c:pt idx="9312">
                  <c:v>5.697509765625</c:v>
                </c:pt>
                <c:pt idx="9313">
                  <c:v>5.5494179687500003</c:v>
                </c:pt>
                <c:pt idx="9314">
                  <c:v>5.532095703125</c:v>
                </c:pt>
                <c:pt idx="9315">
                  <c:v>5.5089980468749999</c:v>
                </c:pt>
                <c:pt idx="9316">
                  <c:v>5.5593486328125001</c:v>
                </c:pt>
                <c:pt idx="9317">
                  <c:v>5.6280307617187502</c:v>
                </c:pt>
                <c:pt idx="9318">
                  <c:v>5.6547148437499999</c:v>
                </c:pt>
                <c:pt idx="9319">
                  <c:v>8.6354794921874998</c:v>
                </c:pt>
                <c:pt idx="9320">
                  <c:v>9.9595292968750009</c:v>
                </c:pt>
                <c:pt idx="9321">
                  <c:v>8.1768486328125007</c:v>
                </c:pt>
                <c:pt idx="9322">
                  <c:v>6.1882314453124998</c:v>
                </c:pt>
                <c:pt idx="9323">
                  <c:v>6.5530209960937498</c:v>
                </c:pt>
                <c:pt idx="9324">
                  <c:v>6.5027910156250002</c:v>
                </c:pt>
                <c:pt idx="9325">
                  <c:v>8.6726289062500008</c:v>
                </c:pt>
                <c:pt idx="9326">
                  <c:v>7.7356645507812498</c:v>
                </c:pt>
                <c:pt idx="9327">
                  <c:v>7.1805600585937501</c:v>
                </c:pt>
                <c:pt idx="9328">
                  <c:v>6.812404296875</c:v>
                </c:pt>
                <c:pt idx="9329">
                  <c:v>6.4376660156250001</c:v>
                </c:pt>
                <c:pt idx="9330">
                  <c:v>6.2597705078125001</c:v>
                </c:pt>
                <c:pt idx="9331">
                  <c:v>5.9579340820312501</c:v>
                </c:pt>
                <c:pt idx="9332">
                  <c:v>4.13</c:v>
                </c:pt>
                <c:pt idx="9333">
                  <c:v>4.13</c:v>
                </c:pt>
                <c:pt idx="9334">
                  <c:v>4.13</c:v>
                </c:pt>
                <c:pt idx="9335">
                  <c:v>4.13</c:v>
                </c:pt>
                <c:pt idx="9336">
                  <c:v>4.13</c:v>
                </c:pt>
                <c:pt idx="9337">
                  <c:v>4.13</c:v>
                </c:pt>
                <c:pt idx="9338">
                  <c:v>4.13</c:v>
                </c:pt>
                <c:pt idx="9339">
                  <c:v>4.13</c:v>
                </c:pt>
                <c:pt idx="9340">
                  <c:v>4.13</c:v>
                </c:pt>
                <c:pt idx="9341">
                  <c:v>10.6186279296875</c:v>
                </c:pt>
                <c:pt idx="9342">
                  <c:v>12.335888671875001</c:v>
                </c:pt>
                <c:pt idx="9343">
                  <c:v>41.830984375</c:v>
                </c:pt>
                <c:pt idx="9344">
                  <c:v>30.572953125000002</c:v>
                </c:pt>
                <c:pt idx="9345">
                  <c:v>18.750738281250001</c:v>
                </c:pt>
                <c:pt idx="9346">
                  <c:v>13.903681640625001</c:v>
                </c:pt>
                <c:pt idx="9347">
                  <c:v>12.36272265625</c:v>
                </c:pt>
                <c:pt idx="9348">
                  <c:v>10.397925781250001</c:v>
                </c:pt>
                <c:pt idx="9349">
                  <c:v>8.7419824218750009</c:v>
                </c:pt>
                <c:pt idx="9350">
                  <c:v>7.598615234375</c:v>
                </c:pt>
                <c:pt idx="9351">
                  <c:v>7.0201826171875004</c:v>
                </c:pt>
                <c:pt idx="9352">
                  <c:v>6.9493662109374998</c:v>
                </c:pt>
                <c:pt idx="9353">
                  <c:v>7.3209726562500004</c:v>
                </c:pt>
                <c:pt idx="9354">
                  <c:v>7.3155205078124999</c:v>
                </c:pt>
                <c:pt idx="9355">
                  <c:v>7.1334057617187501</c:v>
                </c:pt>
                <c:pt idx="9356">
                  <c:v>6.5910302734375001</c:v>
                </c:pt>
                <c:pt idx="9357">
                  <c:v>6.4680751953125002</c:v>
                </c:pt>
                <c:pt idx="9358">
                  <c:v>6.3271396484375</c:v>
                </c:pt>
                <c:pt idx="9359">
                  <c:v>6.2837338867187498</c:v>
                </c:pt>
                <c:pt idx="9360">
                  <c:v>4.13</c:v>
                </c:pt>
                <c:pt idx="9361">
                  <c:v>7.4932304687500002</c:v>
                </c:pt>
                <c:pt idx="9362">
                  <c:v>8.4299335937500004</c:v>
                </c:pt>
                <c:pt idx="9363">
                  <c:v>8.7570009765624999</c:v>
                </c:pt>
                <c:pt idx="9364">
                  <c:v>8.6405605468749993</c:v>
                </c:pt>
                <c:pt idx="9365">
                  <c:v>8.1321425781250003</c:v>
                </c:pt>
                <c:pt idx="9366">
                  <c:v>8.0222109375000006</c:v>
                </c:pt>
                <c:pt idx="9367">
                  <c:v>8.0282783203125003</c:v>
                </c:pt>
                <c:pt idx="9368">
                  <c:v>8.3578544921874993</c:v>
                </c:pt>
                <c:pt idx="9369">
                  <c:v>8.9078574218750006</c:v>
                </c:pt>
                <c:pt idx="9370">
                  <c:v>8.9075800781249992</c:v>
                </c:pt>
                <c:pt idx="9371">
                  <c:v>9.7333935546875008</c:v>
                </c:pt>
                <c:pt idx="9372">
                  <c:v>10.435236328125001</c:v>
                </c:pt>
                <c:pt idx="9373">
                  <c:v>11.17333203125</c:v>
                </c:pt>
                <c:pt idx="9374">
                  <c:v>12.689823242187501</c:v>
                </c:pt>
                <c:pt idx="9375">
                  <c:v>11.8154384765625</c:v>
                </c:pt>
                <c:pt idx="9376">
                  <c:v>11.665189453125</c:v>
                </c:pt>
                <c:pt idx="9377">
                  <c:v>11.716333984375</c:v>
                </c:pt>
                <c:pt idx="9378">
                  <c:v>11.71555859375</c:v>
                </c:pt>
                <c:pt idx="9379">
                  <c:v>8.8905263671874994</c:v>
                </c:pt>
                <c:pt idx="9380">
                  <c:v>7.1331977539062503</c:v>
                </c:pt>
                <c:pt idx="9381">
                  <c:v>6.4296586914062503</c:v>
                </c:pt>
                <c:pt idx="9382">
                  <c:v>6.1082060546874999</c:v>
                </c:pt>
                <c:pt idx="9383">
                  <c:v>6.3952216796875003</c:v>
                </c:pt>
                <c:pt idx="9384">
                  <c:v>7.3583041992187503</c:v>
                </c:pt>
                <c:pt idx="9385">
                  <c:v>8.9695742187499992</c:v>
                </c:pt>
                <c:pt idx="9386">
                  <c:v>8.8908554687500008</c:v>
                </c:pt>
                <c:pt idx="9387">
                  <c:v>8.7017675781250006</c:v>
                </c:pt>
                <c:pt idx="9388">
                  <c:v>11.166570312499999</c:v>
                </c:pt>
                <c:pt idx="9389">
                  <c:v>9.7017792968749994</c:v>
                </c:pt>
                <c:pt idx="9390">
                  <c:v>6.9955458984375003</c:v>
                </c:pt>
                <c:pt idx="9391">
                  <c:v>7.4213837890625003</c:v>
                </c:pt>
                <c:pt idx="9392">
                  <c:v>7.4295859374999997</c:v>
                </c:pt>
                <c:pt idx="9393">
                  <c:v>6.6554521484375</c:v>
                </c:pt>
                <c:pt idx="9394">
                  <c:v>6.3239467773437497</c:v>
                </c:pt>
                <c:pt idx="9395">
                  <c:v>6.3722353515624999</c:v>
                </c:pt>
                <c:pt idx="9396">
                  <c:v>6.9008520507812499</c:v>
                </c:pt>
                <c:pt idx="9397">
                  <c:v>7.9205351562499997</c:v>
                </c:pt>
                <c:pt idx="9398">
                  <c:v>8.6750830078124999</c:v>
                </c:pt>
                <c:pt idx="9399">
                  <c:v>8.8521376953124999</c:v>
                </c:pt>
                <c:pt idx="9400">
                  <c:v>9.1169863281249999</c:v>
                </c:pt>
                <c:pt idx="9401">
                  <c:v>8.4412578125</c:v>
                </c:pt>
                <c:pt idx="9402">
                  <c:v>7.7718261718750004</c:v>
                </c:pt>
                <c:pt idx="9403">
                  <c:v>7.0406591796875002</c:v>
                </c:pt>
                <c:pt idx="9404">
                  <c:v>6.6822978515624998</c:v>
                </c:pt>
                <c:pt idx="9405">
                  <c:v>6.4772978515624997</c:v>
                </c:pt>
                <c:pt idx="9406">
                  <c:v>6.32680859375</c:v>
                </c:pt>
                <c:pt idx="9407">
                  <c:v>6.1683193359375004</c:v>
                </c:pt>
                <c:pt idx="9408">
                  <c:v>6.0313193359374999</c:v>
                </c:pt>
                <c:pt idx="9409">
                  <c:v>5.7448300781250001</c:v>
                </c:pt>
                <c:pt idx="9410">
                  <c:v>5.2033408203124996</c:v>
                </c:pt>
                <c:pt idx="9411">
                  <c:v>5.4603408203125001</c:v>
                </c:pt>
                <c:pt idx="9412">
                  <c:v>5.5208510742187498</c:v>
                </c:pt>
                <c:pt idx="9413">
                  <c:v>5.4968510742187497</c:v>
                </c:pt>
                <c:pt idx="9414">
                  <c:v>5.2873618164062499</c:v>
                </c:pt>
                <c:pt idx="9415">
                  <c:v>4.13</c:v>
                </c:pt>
                <c:pt idx="9416">
                  <c:v>4.13</c:v>
                </c:pt>
                <c:pt idx="9417">
                  <c:v>4.13</c:v>
                </c:pt>
                <c:pt idx="9418">
                  <c:v>4.13</c:v>
                </c:pt>
                <c:pt idx="9419">
                  <c:v>4.13</c:v>
                </c:pt>
                <c:pt idx="9420">
                  <c:v>3.8914042968749998</c:v>
                </c:pt>
                <c:pt idx="9421">
                  <c:v>3.8284042968750001</c:v>
                </c:pt>
                <c:pt idx="9422">
                  <c:v>4.13</c:v>
                </c:pt>
                <c:pt idx="9423">
                  <c:v>3.8464042968749999</c:v>
                </c:pt>
                <c:pt idx="9424">
                  <c:v>3.7609150390625001</c:v>
                </c:pt>
                <c:pt idx="9425">
                  <c:v>3.7408171386718752</c:v>
                </c:pt>
                <c:pt idx="9426">
                  <c:v>3.726170166015625</c:v>
                </c:pt>
                <c:pt idx="9427">
                  <c:v>3.7119746093749999</c:v>
                </c:pt>
                <c:pt idx="9428">
                  <c:v>3.7287788085937499</c:v>
                </c:pt>
                <c:pt idx="9429">
                  <c:v>3.7200341796875001</c:v>
                </c:pt>
                <c:pt idx="9430">
                  <c:v>3.70438720703125</c:v>
                </c:pt>
                <c:pt idx="9431">
                  <c:v>3.692740478515625</c:v>
                </c:pt>
                <c:pt idx="9432">
                  <c:v>3.6995446777343748</c:v>
                </c:pt>
                <c:pt idx="9433">
                  <c:v>3.6584467773437499</c:v>
                </c:pt>
                <c:pt idx="9434">
                  <c:v>3.65389794921875</c:v>
                </c:pt>
                <c:pt idx="9435">
                  <c:v>3.64749169921875</c:v>
                </c:pt>
                <c:pt idx="9436">
                  <c:v>3.6408447265624999</c:v>
                </c:pt>
                <c:pt idx="9437">
                  <c:v>3.6341979980468748</c:v>
                </c:pt>
                <c:pt idx="9438">
                  <c:v>3.6285512695312501</c:v>
                </c:pt>
                <c:pt idx="9439">
                  <c:v>3.625002197265625</c:v>
                </c:pt>
                <c:pt idx="9440">
                  <c:v>3.6220021972656249</c:v>
                </c:pt>
                <c:pt idx="9441">
                  <c:v>3.617453369140625</c:v>
                </c:pt>
                <c:pt idx="9442">
                  <c:v>3.6139042968749999</c:v>
                </c:pt>
                <c:pt idx="9443">
                  <c:v>3.6103554687499999</c:v>
                </c:pt>
                <c:pt idx="9444">
                  <c:v>3.6068063964843748</c:v>
                </c:pt>
                <c:pt idx="9445">
                  <c:v>3.6042575683593752</c:v>
                </c:pt>
                <c:pt idx="9446">
                  <c:v>3.6027084960937499</c:v>
                </c:pt>
                <c:pt idx="9447">
                  <c:v>3.5986105957031249</c:v>
                </c:pt>
                <c:pt idx="9448">
                  <c:v>3.5970617675781251</c:v>
                </c:pt>
                <c:pt idx="9449">
                  <c:v>3.594512939453125</c:v>
                </c:pt>
                <c:pt idx="9450">
                  <c:v>3.5904150390625</c:v>
                </c:pt>
                <c:pt idx="9451">
                  <c:v>3.5878659667968749</c:v>
                </c:pt>
                <c:pt idx="9452">
                  <c:v>3.5480153808593751</c:v>
                </c:pt>
                <c:pt idx="9453">
                  <c:v>3.4077287597656252</c:v>
                </c:pt>
                <c:pt idx="9454">
                  <c:v>3.254632080078125</c:v>
                </c:pt>
                <c:pt idx="9455">
                  <c:v>3.1036186523437501</c:v>
                </c:pt>
                <c:pt idx="9456">
                  <c:v>2.9576166992187498</c:v>
                </c:pt>
                <c:pt idx="9457">
                  <c:v>2.8279782714843749</c:v>
                </c:pt>
                <c:pt idx="9458">
                  <c:v>2.7206752929687501</c:v>
                </c:pt>
                <c:pt idx="9459">
                  <c:v>2.6117036132812501</c:v>
                </c:pt>
                <c:pt idx="9460">
                  <c:v>2.511025390625</c:v>
                </c:pt>
                <c:pt idx="9461">
                  <c:v>2.4209504394531249</c:v>
                </c:pt>
                <c:pt idx="9462">
                  <c:v>2.3337824707031252</c:v>
                </c:pt>
                <c:pt idx="9463">
                  <c:v>2.241228271484375</c:v>
                </c:pt>
                <c:pt idx="9464">
                  <c:v>2.15392626953125</c:v>
                </c:pt>
                <c:pt idx="9465">
                  <c:v>2.0700629882812498</c:v>
                </c:pt>
                <c:pt idx="9466">
                  <c:v>1.8700629882812501</c:v>
                </c:pt>
                <c:pt idx="9467">
                  <c:v>1.7200629882812499</c:v>
                </c:pt>
                <c:pt idx="9468">
                  <c:v>1.57006298828125</c:v>
                </c:pt>
                <c:pt idx="9469">
                  <c:v>1.4200629882812501</c:v>
                </c:pt>
                <c:pt idx="9470">
                  <c:v>1.27006298828125</c:v>
                </c:pt>
                <c:pt idx="9471">
                  <c:v>1.1200629882812501</c:v>
                </c:pt>
                <c:pt idx="9472">
                  <c:v>1.0831347656250001</c:v>
                </c:pt>
                <c:pt idx="9473">
                  <c:v>1.0572321777343749</c:v>
                </c:pt>
                <c:pt idx="9474">
                  <c:v>1.0416221923828124</c:v>
                </c:pt>
                <c:pt idx="9475">
                  <c:v>1.0402736816406251</c:v>
                </c:pt>
                <c:pt idx="9476">
                  <c:v>1.0256505126953126</c:v>
                </c:pt>
                <c:pt idx="9477">
                  <c:v>1.0144800415039064</c:v>
                </c:pt>
                <c:pt idx="9478">
                  <c:v>1.0167781372070313</c:v>
                </c:pt>
                <c:pt idx="9479">
                  <c:v>1.0037521362304687</c:v>
                </c:pt>
                <c:pt idx="9480">
                  <c:v>0.9879616088867188</c:v>
                </c:pt>
                <c:pt idx="9481">
                  <c:v>0.99691052246093748</c:v>
                </c:pt>
                <c:pt idx="9482">
                  <c:v>1.0000758056640624</c:v>
                </c:pt>
                <c:pt idx="9483">
                  <c:v>0.99676794433593752</c:v>
                </c:pt>
                <c:pt idx="9484">
                  <c:v>0.9825982055664062</c:v>
                </c:pt>
                <c:pt idx="9485">
                  <c:v>0.97835546875000001</c:v>
                </c:pt>
                <c:pt idx="9486">
                  <c:v>0.95789086914062505</c:v>
                </c:pt>
                <c:pt idx="9487">
                  <c:v>0.95203839111328126</c:v>
                </c:pt>
                <c:pt idx="9488">
                  <c:v>0.94380834960937499</c:v>
                </c:pt>
                <c:pt idx="9489">
                  <c:v>0.94834539794921879</c:v>
                </c:pt>
                <c:pt idx="9490">
                  <c:v>0.95264916992187498</c:v>
                </c:pt>
                <c:pt idx="9491">
                  <c:v>0.9567105102539063</c:v>
                </c:pt>
                <c:pt idx="9492">
                  <c:v>0.96029058837890624</c:v>
                </c:pt>
                <c:pt idx="9493">
                  <c:v>0.96351190185546876</c:v>
                </c:pt>
                <c:pt idx="9494">
                  <c:v>0.96653057861328129</c:v>
                </c:pt>
                <c:pt idx="9495">
                  <c:v>0.96879882812499996</c:v>
                </c:pt>
                <c:pt idx="9496">
                  <c:v>0.98217895507812503</c:v>
                </c:pt>
                <c:pt idx="9497">
                  <c:v>0.97748364257812503</c:v>
                </c:pt>
                <c:pt idx="9498">
                  <c:v>0.99684533691406252</c:v>
                </c:pt>
                <c:pt idx="9499">
                  <c:v>1.0104324340820312</c:v>
                </c:pt>
                <c:pt idx="9500">
                  <c:v>1.0051669311523437</c:v>
                </c:pt>
                <c:pt idx="9501">
                  <c:v>1.0043386230468749</c:v>
                </c:pt>
                <c:pt idx="9502">
                  <c:v>0.97140911865234369</c:v>
                </c:pt>
                <c:pt idx="9503">
                  <c:v>0.94808343505859372</c:v>
                </c:pt>
                <c:pt idx="9504">
                  <c:v>0.92467462158203129</c:v>
                </c:pt>
                <c:pt idx="9505">
                  <c:v>0.90644226074218748</c:v>
                </c:pt>
                <c:pt idx="9506">
                  <c:v>0.87977593994140624</c:v>
                </c:pt>
                <c:pt idx="9507">
                  <c:v>0.86001641845703125</c:v>
                </c:pt>
                <c:pt idx="9508">
                  <c:v>0.85851068115234375</c:v>
                </c:pt>
                <c:pt idx="9509">
                  <c:v>0.87108197021484379</c:v>
                </c:pt>
                <c:pt idx="9510">
                  <c:v>0.88225903320312504</c:v>
                </c:pt>
                <c:pt idx="9511">
                  <c:v>0.73</c:v>
                </c:pt>
                <c:pt idx="9512">
                  <c:v>0.73</c:v>
                </c:pt>
                <c:pt idx="9513">
                  <c:v>0.73</c:v>
                </c:pt>
                <c:pt idx="9514">
                  <c:v>0.73</c:v>
                </c:pt>
                <c:pt idx="9515">
                  <c:v>0.79880731201171873</c:v>
                </c:pt>
                <c:pt idx="9516">
                  <c:v>0.99813238525390624</c:v>
                </c:pt>
                <c:pt idx="9517">
                  <c:v>1.0035512695312501</c:v>
                </c:pt>
                <c:pt idx="9518">
                  <c:v>0.99499298095703126</c:v>
                </c:pt>
                <c:pt idx="9519">
                  <c:v>0.99419812011718744</c:v>
                </c:pt>
                <c:pt idx="9520">
                  <c:v>0.99789556884765629</c:v>
                </c:pt>
                <c:pt idx="9521">
                  <c:v>0.9715366821289062</c:v>
                </c:pt>
                <c:pt idx="9522">
                  <c:v>0.95012457275390627</c:v>
                </c:pt>
                <c:pt idx="9523">
                  <c:v>0.94413751220703124</c:v>
                </c:pt>
                <c:pt idx="9524">
                  <c:v>0.86942132568359376</c:v>
                </c:pt>
                <c:pt idx="9525">
                  <c:v>0.9209314575195312</c:v>
                </c:pt>
                <c:pt idx="9526">
                  <c:v>0.89664416503906252</c:v>
                </c:pt>
                <c:pt idx="9527">
                  <c:v>0.91172479248046878</c:v>
                </c:pt>
                <c:pt idx="9528">
                  <c:v>0.91116741943359369</c:v>
                </c:pt>
                <c:pt idx="9529">
                  <c:v>0.93225982666015628</c:v>
                </c:pt>
                <c:pt idx="9530">
                  <c:v>0.94057165527343745</c:v>
                </c:pt>
                <c:pt idx="9531">
                  <c:v>0.93398162841796872</c:v>
                </c:pt>
                <c:pt idx="9532">
                  <c:v>0.92706982421874995</c:v>
                </c:pt>
                <c:pt idx="9533">
                  <c:v>0.9125191650390625</c:v>
                </c:pt>
                <c:pt idx="9534">
                  <c:v>0.90877148437499999</c:v>
                </c:pt>
                <c:pt idx="9535">
                  <c:v>0.90703662109375005</c:v>
                </c:pt>
                <c:pt idx="9536">
                  <c:v>0.90211950683593745</c:v>
                </c:pt>
                <c:pt idx="9537">
                  <c:v>0.88726232910156255</c:v>
                </c:pt>
                <c:pt idx="9538">
                  <c:v>0.88704296874999999</c:v>
                </c:pt>
                <c:pt idx="9539">
                  <c:v>0.88401159667968754</c:v>
                </c:pt>
                <c:pt idx="9540">
                  <c:v>0.87482885742187499</c:v>
                </c:pt>
                <c:pt idx="9541">
                  <c:v>0.85988378906249996</c:v>
                </c:pt>
                <c:pt idx="9542">
                  <c:v>0.86294641113281245</c:v>
                </c:pt>
                <c:pt idx="9543">
                  <c:v>0.88901568603515624</c:v>
                </c:pt>
                <c:pt idx="9544">
                  <c:v>0.90009149169921876</c:v>
                </c:pt>
                <c:pt idx="9545">
                  <c:v>0.89930554199218748</c:v>
                </c:pt>
                <c:pt idx="9546">
                  <c:v>0.89499725341796876</c:v>
                </c:pt>
                <c:pt idx="9547">
                  <c:v>0.89269946289062496</c:v>
                </c:pt>
                <c:pt idx="9548">
                  <c:v>0.88108471679687494</c:v>
                </c:pt>
                <c:pt idx="9549">
                  <c:v>0.86130285644531246</c:v>
                </c:pt>
                <c:pt idx="9550">
                  <c:v>0.84789233398437502</c:v>
                </c:pt>
                <c:pt idx="9551">
                  <c:v>0.8501143188476562</c:v>
                </c:pt>
                <c:pt idx="9552">
                  <c:v>0.8507984619140625</c:v>
                </c:pt>
                <c:pt idx="9553">
                  <c:v>0.85084375000000001</c:v>
                </c:pt>
                <c:pt idx="9554">
                  <c:v>0.86590551757812495</c:v>
                </c:pt>
                <c:pt idx="9555">
                  <c:v>0.850884033203125</c:v>
                </c:pt>
                <c:pt idx="9556">
                  <c:v>0.84669549560546875</c:v>
                </c:pt>
                <c:pt idx="9557">
                  <c:v>0.83159558105468745</c:v>
                </c:pt>
                <c:pt idx="9558">
                  <c:v>0.81386669921874999</c:v>
                </c:pt>
                <c:pt idx="9559">
                  <c:v>0.80757952880859374</c:v>
                </c:pt>
                <c:pt idx="9560">
                  <c:v>0.80657666015624996</c:v>
                </c:pt>
                <c:pt idx="9561">
                  <c:v>0.81960253906250002</c:v>
                </c:pt>
                <c:pt idx="9562">
                  <c:v>0.82470385742187502</c:v>
                </c:pt>
                <c:pt idx="9563">
                  <c:v>0.83538232421875003</c:v>
                </c:pt>
                <c:pt idx="9564">
                  <c:v>0.84973620605468747</c:v>
                </c:pt>
                <c:pt idx="9565">
                  <c:v>0.84392248535156245</c:v>
                </c:pt>
                <c:pt idx="9566">
                  <c:v>0.83326190185546878</c:v>
                </c:pt>
                <c:pt idx="9567">
                  <c:v>0.7929973754882812</c:v>
                </c:pt>
                <c:pt idx="9568">
                  <c:v>4.13</c:v>
                </c:pt>
                <c:pt idx="9569">
                  <c:v>2.6473916015625001</c:v>
                </c:pt>
                <c:pt idx="9570">
                  <c:v>1.5012232666015626</c:v>
                </c:pt>
                <c:pt idx="9571">
                  <c:v>1.776083740234375</c:v>
                </c:pt>
                <c:pt idx="9572">
                  <c:v>1.7778935546875001</c:v>
                </c:pt>
                <c:pt idx="9573">
                  <c:v>1.4761820068359375</c:v>
                </c:pt>
                <c:pt idx="9574">
                  <c:v>1.5019819335937501</c:v>
                </c:pt>
                <c:pt idx="9575">
                  <c:v>1.5043702392578124</c:v>
                </c:pt>
                <c:pt idx="9576">
                  <c:v>1.499686279296875</c:v>
                </c:pt>
                <c:pt idx="9577">
                  <c:v>1.5648858642578125</c:v>
                </c:pt>
                <c:pt idx="9578">
                  <c:v>1.5143292236328125</c:v>
                </c:pt>
                <c:pt idx="9579">
                  <c:v>1.4658414306640626</c:v>
                </c:pt>
                <c:pt idx="9580">
                  <c:v>1.412841552734375</c:v>
                </c:pt>
                <c:pt idx="9581">
                  <c:v>1.3640233154296875</c:v>
                </c:pt>
                <c:pt idx="9582">
                  <c:v>1.3166093750000001</c:v>
                </c:pt>
                <c:pt idx="9583">
                  <c:v>1.278746337890625</c:v>
                </c:pt>
                <c:pt idx="9584">
                  <c:v>1.26292431640625</c:v>
                </c:pt>
                <c:pt idx="9585">
                  <c:v>1.277067138671875</c:v>
                </c:pt>
                <c:pt idx="9586">
                  <c:v>2.1045581054687501</c:v>
                </c:pt>
                <c:pt idx="9587">
                  <c:v>2.2305888671875</c:v>
                </c:pt>
                <c:pt idx="9588">
                  <c:v>1.8341374511718751</c:v>
                </c:pt>
                <c:pt idx="9589">
                  <c:v>1.8538626708984376</c:v>
                </c:pt>
                <c:pt idx="9590">
                  <c:v>1.8843031005859374</c:v>
                </c:pt>
                <c:pt idx="9591">
                  <c:v>1.8822579345703125</c:v>
                </c:pt>
                <c:pt idx="9592">
                  <c:v>1.8579196777343749</c:v>
                </c:pt>
                <c:pt idx="9593">
                  <c:v>1.8387738037109376</c:v>
                </c:pt>
                <c:pt idx="9594">
                  <c:v>1.8175317382812499</c:v>
                </c:pt>
                <c:pt idx="9595">
                  <c:v>1.7946010742187499</c:v>
                </c:pt>
                <c:pt idx="9596">
                  <c:v>1.771131103515625</c:v>
                </c:pt>
                <c:pt idx="9597">
                  <c:v>1.7554693603515625</c:v>
                </c:pt>
                <c:pt idx="9598">
                  <c:v>1.7304677734375</c:v>
                </c:pt>
                <c:pt idx="9599">
                  <c:v>1.7065019531250001</c:v>
                </c:pt>
                <c:pt idx="9600">
                  <c:v>1.6856213378906251</c:v>
                </c:pt>
                <c:pt idx="9601">
                  <c:v>1.7144730224609375</c:v>
                </c:pt>
                <c:pt idx="9602">
                  <c:v>1.6857077636718749</c:v>
                </c:pt>
                <c:pt idx="9603">
                  <c:v>3.730823974609375</c:v>
                </c:pt>
                <c:pt idx="9604">
                  <c:v>4.1044252929687497</c:v>
                </c:pt>
                <c:pt idx="9605">
                  <c:v>3.8526057128906248</c:v>
                </c:pt>
                <c:pt idx="9606">
                  <c:v>4.13</c:v>
                </c:pt>
                <c:pt idx="9607">
                  <c:v>3.8609614257812499</c:v>
                </c:pt>
                <c:pt idx="9608">
                  <c:v>4.0158896484374997</c:v>
                </c:pt>
                <c:pt idx="9609">
                  <c:v>3.7261220703125</c:v>
                </c:pt>
                <c:pt idx="9610">
                  <c:v>3.506271240234375</c:v>
                </c:pt>
                <c:pt idx="9611">
                  <c:v>4.13</c:v>
                </c:pt>
                <c:pt idx="9612">
                  <c:v>5.9427436523437498</c:v>
                </c:pt>
                <c:pt idx="9613">
                  <c:v>4.13</c:v>
                </c:pt>
                <c:pt idx="9614">
                  <c:v>6.0354892578125003</c:v>
                </c:pt>
                <c:pt idx="9615">
                  <c:v>7.3706738281249997</c:v>
                </c:pt>
                <c:pt idx="9616">
                  <c:v>5.49872265625</c:v>
                </c:pt>
                <c:pt idx="9617">
                  <c:v>4.13</c:v>
                </c:pt>
                <c:pt idx="9618">
                  <c:v>4.13</c:v>
                </c:pt>
                <c:pt idx="9619">
                  <c:v>4.13</c:v>
                </c:pt>
                <c:pt idx="9620">
                  <c:v>4.13</c:v>
                </c:pt>
                <c:pt idx="9621">
                  <c:v>4.13</c:v>
                </c:pt>
                <c:pt idx="9622">
                  <c:v>12.714926757812499</c:v>
                </c:pt>
                <c:pt idx="9623">
                  <c:v>19.47059765625</c:v>
                </c:pt>
                <c:pt idx="9624">
                  <c:v>10.790611328124999</c:v>
                </c:pt>
                <c:pt idx="9625">
                  <c:v>8.1344584960937496</c:v>
                </c:pt>
                <c:pt idx="9626">
                  <c:v>6.7615341796874997</c:v>
                </c:pt>
                <c:pt idx="9627">
                  <c:v>6.359205078125</c:v>
                </c:pt>
                <c:pt idx="9628">
                  <c:v>6.1071357421875003</c:v>
                </c:pt>
                <c:pt idx="9629">
                  <c:v>5.8941865234374999</c:v>
                </c:pt>
                <c:pt idx="9630">
                  <c:v>5.7302548828125</c:v>
                </c:pt>
                <c:pt idx="9631">
                  <c:v>5.6601166992187499</c:v>
                </c:pt>
                <c:pt idx="9632">
                  <c:v>5.7102026367187504</c:v>
                </c:pt>
                <c:pt idx="9633">
                  <c:v>5.5530644531249997</c:v>
                </c:pt>
                <c:pt idx="9634">
                  <c:v>5.3091679687499997</c:v>
                </c:pt>
                <c:pt idx="9635">
                  <c:v>6.2232636718750003</c:v>
                </c:pt>
                <c:pt idx="9636">
                  <c:v>8.2940097656250007</c:v>
                </c:pt>
                <c:pt idx="9637">
                  <c:v>22.231210937499998</c:v>
                </c:pt>
                <c:pt idx="9638">
                  <c:v>24.6461875</c:v>
                </c:pt>
                <c:pt idx="9639">
                  <c:v>25.876521484375001</c:v>
                </c:pt>
                <c:pt idx="9640">
                  <c:v>15.7579248046875</c:v>
                </c:pt>
                <c:pt idx="9641">
                  <c:v>10.8893271484375</c:v>
                </c:pt>
                <c:pt idx="9642">
                  <c:v>9.0660537109374992</c:v>
                </c:pt>
                <c:pt idx="9643">
                  <c:v>7.5260966796875</c:v>
                </c:pt>
                <c:pt idx="9644">
                  <c:v>6.0581049804687499</c:v>
                </c:pt>
                <c:pt idx="9645">
                  <c:v>5.5639916992187501</c:v>
                </c:pt>
                <c:pt idx="9646">
                  <c:v>5.1733588867187503</c:v>
                </c:pt>
                <c:pt idx="9647">
                  <c:v>5.0335986328124998</c:v>
                </c:pt>
                <c:pt idx="9648">
                  <c:v>4.9281152343750003</c:v>
                </c:pt>
                <c:pt idx="9649">
                  <c:v>4.9002187499999996</c:v>
                </c:pt>
                <c:pt idx="9650">
                  <c:v>4.9323393554687502</c:v>
                </c:pt>
                <c:pt idx="9651">
                  <c:v>6.87710986328125</c:v>
                </c:pt>
                <c:pt idx="9652">
                  <c:v>10.2448818359375</c:v>
                </c:pt>
                <c:pt idx="9653">
                  <c:v>7.1446992187499996</c:v>
                </c:pt>
                <c:pt idx="9654">
                  <c:v>6.1612319335937498</c:v>
                </c:pt>
                <c:pt idx="9655">
                  <c:v>5.6984194335937497</c:v>
                </c:pt>
                <c:pt idx="9656">
                  <c:v>5.6780869140624999</c:v>
                </c:pt>
                <c:pt idx="9657">
                  <c:v>5.6753637695312502</c:v>
                </c:pt>
                <c:pt idx="9658">
                  <c:v>7.5684990234375</c:v>
                </c:pt>
                <c:pt idx="9659">
                  <c:v>8.9044326171874992</c:v>
                </c:pt>
                <c:pt idx="9660">
                  <c:v>7.5056523437499996</c:v>
                </c:pt>
                <c:pt idx="9661">
                  <c:v>6.3508222656250002</c:v>
                </c:pt>
                <c:pt idx="9662">
                  <c:v>5.6808715820312496</c:v>
                </c:pt>
                <c:pt idx="9663">
                  <c:v>5.3327958984375003</c:v>
                </c:pt>
                <c:pt idx="9664">
                  <c:v>5.1823056640624996</c:v>
                </c:pt>
                <c:pt idx="9665">
                  <c:v>5.1420644531250002</c:v>
                </c:pt>
                <c:pt idx="9666">
                  <c:v>5.1118227539062504</c:v>
                </c:pt>
                <c:pt idx="9667">
                  <c:v>5.1092841796875001</c:v>
                </c:pt>
                <c:pt idx="9668">
                  <c:v>5.0451044921874999</c:v>
                </c:pt>
                <c:pt idx="9669">
                  <c:v>5.0859521484375003</c:v>
                </c:pt>
                <c:pt idx="9670">
                  <c:v>4.9213222656250002</c:v>
                </c:pt>
                <c:pt idx="9671">
                  <c:v>4.7840805664062502</c:v>
                </c:pt>
                <c:pt idx="9672">
                  <c:v>4.7070629882812502</c:v>
                </c:pt>
                <c:pt idx="9673">
                  <c:v>4.6082695312500004</c:v>
                </c:pt>
                <c:pt idx="9674">
                  <c:v>4.5823730468750004</c:v>
                </c:pt>
                <c:pt idx="9675">
                  <c:v>5.2390976562500002</c:v>
                </c:pt>
                <c:pt idx="9676">
                  <c:v>4.9031835937499997</c:v>
                </c:pt>
                <c:pt idx="9677">
                  <c:v>4.7316147460937499</c:v>
                </c:pt>
                <c:pt idx="9678">
                  <c:v>4.6814941406250004</c:v>
                </c:pt>
                <c:pt idx="9679">
                  <c:v>7.1446064453125002</c:v>
                </c:pt>
                <c:pt idx="9680">
                  <c:v>7.7892919921874997</c:v>
                </c:pt>
                <c:pt idx="9681">
                  <c:v>6.2268330078125</c:v>
                </c:pt>
                <c:pt idx="9682">
                  <c:v>5.6603706054687501</c:v>
                </c:pt>
                <c:pt idx="9683">
                  <c:v>5.2993149414062497</c:v>
                </c:pt>
                <c:pt idx="9684">
                  <c:v>4.13</c:v>
                </c:pt>
                <c:pt idx="9685">
                  <c:v>4.13</c:v>
                </c:pt>
                <c:pt idx="9686">
                  <c:v>4.9516113281249998</c:v>
                </c:pt>
                <c:pt idx="9687">
                  <c:v>4.13</c:v>
                </c:pt>
                <c:pt idx="9688">
                  <c:v>4.13</c:v>
                </c:pt>
                <c:pt idx="9689">
                  <c:v>4.13</c:v>
                </c:pt>
                <c:pt idx="9690">
                  <c:v>4.13</c:v>
                </c:pt>
                <c:pt idx="9691">
                  <c:v>4.13</c:v>
                </c:pt>
                <c:pt idx="9692">
                  <c:v>4.13</c:v>
                </c:pt>
                <c:pt idx="9693">
                  <c:v>4.13</c:v>
                </c:pt>
                <c:pt idx="9694">
                  <c:v>4.13</c:v>
                </c:pt>
                <c:pt idx="9695">
                  <c:v>4.13</c:v>
                </c:pt>
                <c:pt idx="9696">
                  <c:v>6.7368349609375002</c:v>
                </c:pt>
                <c:pt idx="9697">
                  <c:v>5.8380058593750004</c:v>
                </c:pt>
                <c:pt idx="9698">
                  <c:v>5.4077500000000001</c:v>
                </c:pt>
                <c:pt idx="9699">
                  <c:v>5.2385058593749996</c:v>
                </c:pt>
                <c:pt idx="9700">
                  <c:v>4.13</c:v>
                </c:pt>
                <c:pt idx="9701">
                  <c:v>4.13</c:v>
                </c:pt>
                <c:pt idx="9702">
                  <c:v>4.13</c:v>
                </c:pt>
                <c:pt idx="9703">
                  <c:v>5.3146640625000003</c:v>
                </c:pt>
                <c:pt idx="9704">
                  <c:v>5.4609277343749998</c:v>
                </c:pt>
                <c:pt idx="9705">
                  <c:v>5.57058740234375</c:v>
                </c:pt>
                <c:pt idx="9706">
                  <c:v>5.6572451171875002</c:v>
                </c:pt>
                <c:pt idx="9707">
                  <c:v>4.13</c:v>
                </c:pt>
                <c:pt idx="9708">
                  <c:v>4.13</c:v>
                </c:pt>
                <c:pt idx="9709">
                  <c:v>4.13</c:v>
                </c:pt>
                <c:pt idx="9710">
                  <c:v>5.7630791015625</c:v>
                </c:pt>
                <c:pt idx="9711">
                  <c:v>6.0657094726562502</c:v>
                </c:pt>
                <c:pt idx="9712">
                  <c:v>5.8703808593750004</c:v>
                </c:pt>
                <c:pt idx="9713">
                  <c:v>5.5408208007812503</c:v>
                </c:pt>
                <c:pt idx="9714">
                  <c:v>5.31548193359375</c:v>
                </c:pt>
                <c:pt idx="9715">
                  <c:v>4.13</c:v>
                </c:pt>
                <c:pt idx="9716">
                  <c:v>4.13</c:v>
                </c:pt>
                <c:pt idx="9717">
                  <c:v>4.13</c:v>
                </c:pt>
                <c:pt idx="9718">
                  <c:v>4.13</c:v>
                </c:pt>
                <c:pt idx="9719">
                  <c:v>4.13</c:v>
                </c:pt>
                <c:pt idx="9720">
                  <c:v>4.13</c:v>
                </c:pt>
                <c:pt idx="9721">
                  <c:v>4.13</c:v>
                </c:pt>
                <c:pt idx="9722">
                  <c:v>4.9334755859374999</c:v>
                </c:pt>
                <c:pt idx="9723">
                  <c:v>7.2647470703124997</c:v>
                </c:pt>
                <c:pt idx="9724">
                  <c:v>28.18655859375</c:v>
                </c:pt>
                <c:pt idx="9725">
                  <c:v>37.947156249999999</c:v>
                </c:pt>
                <c:pt idx="9726">
                  <c:v>39.711710937500001</c:v>
                </c:pt>
                <c:pt idx="9727">
                  <c:v>21.529449218749999</c:v>
                </c:pt>
                <c:pt idx="9728">
                  <c:v>12.390423828125</c:v>
                </c:pt>
                <c:pt idx="9729">
                  <c:v>10.865771484374999</c:v>
                </c:pt>
                <c:pt idx="9730">
                  <c:v>12.376263671875</c:v>
                </c:pt>
                <c:pt idx="9731">
                  <c:v>9.9083544921875006</c:v>
                </c:pt>
                <c:pt idx="9732">
                  <c:v>7.7151611328124998</c:v>
                </c:pt>
                <c:pt idx="9733">
                  <c:v>6.4760419921874997</c:v>
                </c:pt>
                <c:pt idx="9734">
                  <c:v>5.9955517578124997</c:v>
                </c:pt>
                <c:pt idx="9735">
                  <c:v>5.7504409179687501</c:v>
                </c:pt>
                <c:pt idx="9736">
                  <c:v>5.6313188476562503</c:v>
                </c:pt>
                <c:pt idx="9737">
                  <c:v>5.3690878906249999</c:v>
                </c:pt>
                <c:pt idx="9738">
                  <c:v>5.5626289062499996</c:v>
                </c:pt>
                <c:pt idx="9739">
                  <c:v>4.13</c:v>
                </c:pt>
                <c:pt idx="9740">
                  <c:v>4.13</c:v>
                </c:pt>
                <c:pt idx="9741">
                  <c:v>4.8277314453124998</c:v>
                </c:pt>
                <c:pt idx="9742">
                  <c:v>5.3826494140624996</c:v>
                </c:pt>
                <c:pt idx="9743">
                  <c:v>5.2705288085937498</c:v>
                </c:pt>
                <c:pt idx="9744">
                  <c:v>5.1136264648437502</c:v>
                </c:pt>
                <c:pt idx="9745">
                  <c:v>4.88672314453125</c:v>
                </c:pt>
                <c:pt idx="9746">
                  <c:v>4.9055932617187503</c:v>
                </c:pt>
                <c:pt idx="9747">
                  <c:v>4.7086855468750004</c:v>
                </c:pt>
                <c:pt idx="9748">
                  <c:v>4.4222241210937501</c:v>
                </c:pt>
                <c:pt idx="9749">
                  <c:v>4.2315351562499997</c:v>
                </c:pt>
                <c:pt idx="9750">
                  <c:v>4.13</c:v>
                </c:pt>
                <c:pt idx="9751">
                  <c:v>4.0433725585937497</c:v>
                </c:pt>
                <c:pt idx="9752">
                  <c:v>3.9891630859374998</c:v>
                </c:pt>
                <c:pt idx="9753">
                  <c:v>3.982158203125</c:v>
                </c:pt>
                <c:pt idx="9754">
                  <c:v>3.9531516113281251</c:v>
                </c:pt>
                <c:pt idx="9755">
                  <c:v>3.9087392578125</c:v>
                </c:pt>
                <c:pt idx="9756">
                  <c:v>3.9056491699218752</c:v>
                </c:pt>
                <c:pt idx="9757">
                  <c:v>3.8821479492187501</c:v>
                </c:pt>
                <c:pt idx="9758">
                  <c:v>3.8065986328124999</c:v>
                </c:pt>
                <c:pt idx="9759">
                  <c:v>3.740395751953125</c:v>
                </c:pt>
                <c:pt idx="9760">
                  <c:v>3.6887138671874999</c:v>
                </c:pt>
                <c:pt idx="9761">
                  <c:v>3.6313427734374999</c:v>
                </c:pt>
                <c:pt idx="9762">
                  <c:v>3.5779479980468749</c:v>
                </c:pt>
                <c:pt idx="9763">
                  <c:v>3.5320974121093749</c:v>
                </c:pt>
                <c:pt idx="9764">
                  <c:v>3.485935791015625</c:v>
                </c:pt>
                <c:pt idx="9765">
                  <c:v>3.4573437500000002</c:v>
                </c:pt>
                <c:pt idx="9766">
                  <c:v>3.4306079101562501</c:v>
                </c:pt>
                <c:pt idx="9767">
                  <c:v>3.357299560546875</c:v>
                </c:pt>
                <c:pt idx="9768">
                  <c:v>3.3082314453124999</c:v>
                </c:pt>
                <c:pt idx="9769">
                  <c:v>3.2583955078125002</c:v>
                </c:pt>
                <c:pt idx="9770">
                  <c:v>3.0583955078125</c:v>
                </c:pt>
                <c:pt idx="9771">
                  <c:v>2.8583955078124998</c:v>
                </c:pt>
                <c:pt idx="9772">
                  <c:v>2.7723254394531249</c:v>
                </c:pt>
                <c:pt idx="9773">
                  <c:v>2.7352856445312499</c:v>
                </c:pt>
                <c:pt idx="9774">
                  <c:v>2.6912832031249998</c:v>
                </c:pt>
                <c:pt idx="9775">
                  <c:v>2.6494221191406249</c:v>
                </c:pt>
                <c:pt idx="9776">
                  <c:v>2.6047490234374999</c:v>
                </c:pt>
                <c:pt idx="9777">
                  <c:v>2.5738530273437501</c:v>
                </c:pt>
                <c:pt idx="9778">
                  <c:v>2.5546445312500001</c:v>
                </c:pt>
                <c:pt idx="9779">
                  <c:v>2.516854248046875</c:v>
                </c:pt>
                <c:pt idx="9780">
                  <c:v>2.4793249511718751</c:v>
                </c:pt>
                <c:pt idx="9781">
                  <c:v>2.44095703125</c:v>
                </c:pt>
                <c:pt idx="9782">
                  <c:v>2.409253662109375</c:v>
                </c:pt>
                <c:pt idx="9783">
                  <c:v>2.3667824707031251</c:v>
                </c:pt>
                <c:pt idx="9784">
                  <c:v>2.3374497070312499</c:v>
                </c:pt>
                <c:pt idx="9785">
                  <c:v>2.3211770019531248</c:v>
                </c:pt>
                <c:pt idx="9786">
                  <c:v>2.2817182617187499</c:v>
                </c:pt>
                <c:pt idx="9787">
                  <c:v>2.258586181640625</c:v>
                </c:pt>
                <c:pt idx="9788">
                  <c:v>2.2400397949218749</c:v>
                </c:pt>
                <c:pt idx="9789">
                  <c:v>2.2181577148437501</c:v>
                </c:pt>
                <c:pt idx="9790">
                  <c:v>2.1761262207031251</c:v>
                </c:pt>
                <c:pt idx="9791">
                  <c:v>2.1562792968750002</c:v>
                </c:pt>
                <c:pt idx="9792">
                  <c:v>2.1079096679687499</c:v>
                </c:pt>
                <c:pt idx="9793">
                  <c:v>2.061519287109375</c:v>
                </c:pt>
                <c:pt idx="9794">
                  <c:v>2.0287095947265623</c:v>
                </c:pt>
                <c:pt idx="9795">
                  <c:v>1.9838349609374999</c:v>
                </c:pt>
                <c:pt idx="9796">
                  <c:v>1.9438331298828124</c:v>
                </c:pt>
                <c:pt idx="9797">
                  <c:v>1.9172611083984374</c:v>
                </c:pt>
                <c:pt idx="9798">
                  <c:v>1.8830814208984374</c:v>
                </c:pt>
                <c:pt idx="9799">
                  <c:v>1.8560076904296876</c:v>
                </c:pt>
                <c:pt idx="9800">
                  <c:v>1.83608251953125</c:v>
                </c:pt>
                <c:pt idx="9801">
                  <c:v>1.797699951171875</c:v>
                </c:pt>
                <c:pt idx="9802">
                  <c:v>1.835811279296875</c:v>
                </c:pt>
                <c:pt idx="9803">
                  <c:v>1.8568488769531251</c:v>
                </c:pt>
                <c:pt idx="9804">
                  <c:v>1.888940185546875</c:v>
                </c:pt>
                <c:pt idx="9805">
                  <c:v>1.9084755859375</c:v>
                </c:pt>
                <c:pt idx="9806">
                  <c:v>1.9129351806640624</c:v>
                </c:pt>
                <c:pt idx="9807">
                  <c:v>1.93422265625</c:v>
                </c:pt>
                <c:pt idx="9808">
                  <c:v>1.954335693359375</c:v>
                </c:pt>
                <c:pt idx="9809">
                  <c:v>1.9652126464843751</c:v>
                </c:pt>
                <c:pt idx="9810">
                  <c:v>1.9781517333984375</c:v>
                </c:pt>
                <c:pt idx="9811">
                  <c:v>1.9902808837890624</c:v>
                </c:pt>
                <c:pt idx="9812">
                  <c:v>2.0059051513671875</c:v>
                </c:pt>
                <c:pt idx="9813">
                  <c:v>2.006240966796875</c:v>
                </c:pt>
                <c:pt idx="9814">
                  <c:v>1.9922960205078124</c:v>
                </c:pt>
                <c:pt idx="9815">
                  <c:v>1.962075439453125</c:v>
                </c:pt>
                <c:pt idx="9816">
                  <c:v>1.9113674316406251</c:v>
                </c:pt>
                <c:pt idx="9817">
                  <c:v>1.8506694335937499</c:v>
                </c:pt>
                <c:pt idx="9818">
                  <c:v>1.8178967285156249</c:v>
                </c:pt>
                <c:pt idx="9819">
                  <c:v>1.7893157958984376</c:v>
                </c:pt>
                <c:pt idx="9820">
                  <c:v>1.7569580078125</c:v>
                </c:pt>
                <c:pt idx="9821">
                  <c:v>1.720701171875</c:v>
                </c:pt>
                <c:pt idx="9822">
                  <c:v>1.6852180175781251</c:v>
                </c:pt>
                <c:pt idx="9823">
                  <c:v>1.6538818359375</c:v>
                </c:pt>
                <c:pt idx="9824">
                  <c:v>1.6385279541015625</c:v>
                </c:pt>
                <c:pt idx="9825">
                  <c:v>1.6087099609375</c:v>
                </c:pt>
                <c:pt idx="9826">
                  <c:v>1.5876456298828125</c:v>
                </c:pt>
                <c:pt idx="9827">
                  <c:v>1.5758173828124999</c:v>
                </c:pt>
                <c:pt idx="9828">
                  <c:v>1.5625426025390625</c:v>
                </c:pt>
                <c:pt idx="9829">
                  <c:v>1.5338973388671875</c:v>
                </c:pt>
                <c:pt idx="9830">
                  <c:v>1.5076611328125</c:v>
                </c:pt>
                <c:pt idx="9831">
                  <c:v>1.4825848388671874</c:v>
                </c:pt>
                <c:pt idx="9832">
                  <c:v>1.3325848388671875</c:v>
                </c:pt>
                <c:pt idx="9833">
                  <c:v>1.1825848388671876</c:v>
                </c:pt>
                <c:pt idx="9834">
                  <c:v>1.1284547119140624</c:v>
                </c:pt>
                <c:pt idx="9835">
                  <c:v>1.1040921630859375</c:v>
                </c:pt>
                <c:pt idx="9836">
                  <c:v>1.0657918701171876</c:v>
                </c:pt>
                <c:pt idx="9837">
                  <c:v>1.0047916870117188</c:v>
                </c:pt>
                <c:pt idx="9838">
                  <c:v>0.98203515625000004</c:v>
                </c:pt>
                <c:pt idx="9839">
                  <c:v>0.96437384033203122</c:v>
                </c:pt>
                <c:pt idx="9840">
                  <c:v>0.9575045776367187</c:v>
                </c:pt>
                <c:pt idx="9841">
                  <c:v>0.96133898925781247</c:v>
                </c:pt>
                <c:pt idx="9842">
                  <c:v>0.95046630859375003</c:v>
                </c:pt>
                <c:pt idx="9843">
                  <c:v>0.94454943847656248</c:v>
                </c:pt>
                <c:pt idx="9844">
                  <c:v>0.95130194091796871</c:v>
                </c:pt>
                <c:pt idx="9845">
                  <c:v>0.94379931640625003</c:v>
                </c:pt>
                <c:pt idx="9846">
                  <c:v>0.93705847167968748</c:v>
                </c:pt>
                <c:pt idx="9847">
                  <c:v>0.96437963867187504</c:v>
                </c:pt>
                <c:pt idx="9848">
                  <c:v>0.97605200195312503</c:v>
                </c:pt>
                <c:pt idx="9849">
                  <c:v>0.97551013183593749</c:v>
                </c:pt>
                <c:pt idx="9850">
                  <c:v>0.96440777587890625</c:v>
                </c:pt>
                <c:pt idx="9851">
                  <c:v>0.962808349609375</c:v>
                </c:pt>
                <c:pt idx="9852">
                  <c:v>0.9424495239257813</c:v>
                </c:pt>
                <c:pt idx="9853">
                  <c:v>0.93868402099609372</c:v>
                </c:pt>
                <c:pt idx="9854">
                  <c:v>0.92676837158203129</c:v>
                </c:pt>
                <c:pt idx="9855">
                  <c:v>0.93177844238281249</c:v>
                </c:pt>
                <c:pt idx="9856">
                  <c:v>0.93672064208984374</c:v>
                </c:pt>
                <c:pt idx="9857">
                  <c:v>0.94094592285156253</c:v>
                </c:pt>
                <c:pt idx="9858">
                  <c:v>0.94416571044921871</c:v>
                </c:pt>
                <c:pt idx="9859">
                  <c:v>0.94693579101562497</c:v>
                </c:pt>
                <c:pt idx="9860">
                  <c:v>0.94945910644531251</c:v>
                </c:pt>
                <c:pt idx="9861">
                  <c:v>0.95175018310546877</c:v>
                </c:pt>
                <c:pt idx="9862">
                  <c:v>0.96915423583984373</c:v>
                </c:pt>
                <c:pt idx="9863">
                  <c:v>0.96283172607421874</c:v>
                </c:pt>
                <c:pt idx="9864">
                  <c:v>0.98040197753906255</c:v>
                </c:pt>
                <c:pt idx="9865">
                  <c:v>0.99280957031249994</c:v>
                </c:pt>
                <c:pt idx="9866">
                  <c:v>0.9852727661132813</c:v>
                </c:pt>
                <c:pt idx="9867">
                  <c:v>0.98387017822265621</c:v>
                </c:pt>
                <c:pt idx="9868">
                  <c:v>0.9521427612304687</c:v>
                </c:pt>
                <c:pt idx="9869">
                  <c:v>0.92758923339843746</c:v>
                </c:pt>
                <c:pt idx="9870">
                  <c:v>0.90146966552734376</c:v>
                </c:pt>
                <c:pt idx="9871">
                  <c:v>0.88325036621093755</c:v>
                </c:pt>
                <c:pt idx="9872">
                  <c:v>0.85549829101562502</c:v>
                </c:pt>
                <c:pt idx="9873">
                  <c:v>0.83392315673828121</c:v>
                </c:pt>
                <c:pt idx="9874">
                  <c:v>0.85085559082031248</c:v>
                </c:pt>
                <c:pt idx="9875">
                  <c:v>0.87650579833984377</c:v>
                </c:pt>
                <c:pt idx="9876">
                  <c:v>0.88800823974609377</c:v>
                </c:pt>
                <c:pt idx="9877">
                  <c:v>0.90425061035156251</c:v>
                </c:pt>
                <c:pt idx="9878">
                  <c:v>0.91572180175781248</c:v>
                </c:pt>
                <c:pt idx="9879">
                  <c:v>0.9598898315429687</c:v>
                </c:pt>
                <c:pt idx="9880">
                  <c:v>0.9747559814453125</c:v>
                </c:pt>
                <c:pt idx="9881">
                  <c:v>0.83460455322265625</c:v>
                </c:pt>
                <c:pt idx="9882">
                  <c:v>0.73</c:v>
                </c:pt>
                <c:pt idx="9883">
                  <c:v>0.73</c:v>
                </c:pt>
                <c:pt idx="9884">
                  <c:v>0.73</c:v>
                </c:pt>
                <c:pt idx="9885">
                  <c:v>0.80338787841796877</c:v>
                </c:pt>
                <c:pt idx="9886">
                  <c:v>0.99691931152343749</c:v>
                </c:pt>
                <c:pt idx="9887">
                  <c:v>0.96795697021484373</c:v>
                </c:pt>
                <c:pt idx="9888">
                  <c:v>0.9469786987304688</c:v>
                </c:pt>
                <c:pt idx="9889">
                  <c:v>0.94088323974609378</c:v>
                </c:pt>
                <c:pt idx="9890">
                  <c:v>0.85922454833984374</c:v>
                </c:pt>
                <c:pt idx="9891">
                  <c:v>0.83697064208984373</c:v>
                </c:pt>
                <c:pt idx="9892">
                  <c:v>0.89046099853515626</c:v>
                </c:pt>
                <c:pt idx="9893">
                  <c:v>0.90448699951171874</c:v>
                </c:pt>
                <c:pt idx="9894">
                  <c:v>0.90484875488281247</c:v>
                </c:pt>
                <c:pt idx="9895">
                  <c:v>0.92571136474609372</c:v>
                </c:pt>
                <c:pt idx="9896">
                  <c:v>0.93390832519531253</c:v>
                </c:pt>
                <c:pt idx="9897">
                  <c:v>0.92731829833984381</c:v>
                </c:pt>
                <c:pt idx="9898">
                  <c:v>0.9197172241210938</c:v>
                </c:pt>
                <c:pt idx="9899">
                  <c:v>0.9050516357421875</c:v>
                </c:pt>
                <c:pt idx="9900">
                  <c:v>0.90095922851562504</c:v>
                </c:pt>
                <c:pt idx="9901">
                  <c:v>0.89979882812500001</c:v>
                </c:pt>
                <c:pt idx="9902">
                  <c:v>0.89453704833984371</c:v>
                </c:pt>
                <c:pt idx="9903">
                  <c:v>0.88048413085937505</c:v>
                </c:pt>
                <c:pt idx="9904">
                  <c:v>0.88129870605468752</c:v>
                </c:pt>
                <c:pt idx="9905">
                  <c:v>0.87953112792968746</c:v>
                </c:pt>
                <c:pt idx="9906">
                  <c:v>0.87069299316406246</c:v>
                </c:pt>
                <c:pt idx="9907">
                  <c:v>0.85597772216796875</c:v>
                </c:pt>
                <c:pt idx="9908">
                  <c:v>0.86133801269531252</c:v>
                </c:pt>
                <c:pt idx="9909">
                  <c:v>0.8784462890625</c:v>
                </c:pt>
                <c:pt idx="9910">
                  <c:v>2.3094628906249999</c:v>
                </c:pt>
                <c:pt idx="9911">
                  <c:v>0.94078918457031246</c:v>
                </c:pt>
                <c:pt idx="9912">
                  <c:v>1.2070134277343749</c:v>
                </c:pt>
                <c:pt idx="9913">
                  <c:v>0.88580639648437498</c:v>
                </c:pt>
                <c:pt idx="9914">
                  <c:v>1.0792200927734374</c:v>
                </c:pt>
                <c:pt idx="9915">
                  <c:v>1.2961530761718749</c:v>
                </c:pt>
                <c:pt idx="9916">
                  <c:v>1.0142738037109376</c:v>
                </c:pt>
                <c:pt idx="9917">
                  <c:v>1.0857648925781249</c:v>
                </c:pt>
                <c:pt idx="9918">
                  <c:v>1.11251708984375</c:v>
                </c:pt>
                <c:pt idx="9919">
                  <c:v>1.1190069580078126</c:v>
                </c:pt>
                <c:pt idx="9920">
                  <c:v>1.1313657226562499</c:v>
                </c:pt>
                <c:pt idx="9921">
                  <c:v>1.109244140625</c:v>
                </c:pt>
                <c:pt idx="9922">
                  <c:v>1.0929578857421876</c:v>
                </c:pt>
                <c:pt idx="9923">
                  <c:v>1.1415980224609374</c:v>
                </c:pt>
                <c:pt idx="9924">
                  <c:v>1.2015290527343749</c:v>
                </c:pt>
                <c:pt idx="9925">
                  <c:v>1.21662353515625</c:v>
                </c:pt>
                <c:pt idx="9926">
                  <c:v>1.1919412841796875</c:v>
                </c:pt>
                <c:pt idx="9927">
                  <c:v>4.13</c:v>
                </c:pt>
                <c:pt idx="9928">
                  <c:v>4.13</c:v>
                </c:pt>
                <c:pt idx="9929">
                  <c:v>4.13</c:v>
                </c:pt>
                <c:pt idx="9930">
                  <c:v>3.8844130859375001</c:v>
                </c:pt>
                <c:pt idx="9931">
                  <c:v>4.13</c:v>
                </c:pt>
                <c:pt idx="9932">
                  <c:v>5.9098461914062499</c:v>
                </c:pt>
                <c:pt idx="9933">
                  <c:v>10.845253906250001</c:v>
                </c:pt>
                <c:pt idx="9934">
                  <c:v>15.208031249999999</c:v>
                </c:pt>
                <c:pt idx="9935">
                  <c:v>12.726664062499999</c:v>
                </c:pt>
                <c:pt idx="9936">
                  <c:v>8.9640263671875005</c:v>
                </c:pt>
                <c:pt idx="9937">
                  <c:v>6.9094199218750001</c:v>
                </c:pt>
                <c:pt idx="9938">
                  <c:v>5.7624003906250003</c:v>
                </c:pt>
                <c:pt idx="9939">
                  <c:v>5.3326406249999998</c:v>
                </c:pt>
                <c:pt idx="9940">
                  <c:v>4.13</c:v>
                </c:pt>
                <c:pt idx="9941">
                  <c:v>4.13</c:v>
                </c:pt>
                <c:pt idx="9942">
                  <c:v>4.13</c:v>
                </c:pt>
                <c:pt idx="9943">
                  <c:v>4.13</c:v>
                </c:pt>
                <c:pt idx="9944">
                  <c:v>4.13</c:v>
                </c:pt>
                <c:pt idx="9945">
                  <c:v>4.13</c:v>
                </c:pt>
                <c:pt idx="9946">
                  <c:v>4.13</c:v>
                </c:pt>
                <c:pt idx="9947">
                  <c:v>4.13</c:v>
                </c:pt>
                <c:pt idx="9948">
                  <c:v>21.704394531249999</c:v>
                </c:pt>
                <c:pt idx="9949">
                  <c:v>36.9901640625</c:v>
                </c:pt>
                <c:pt idx="9950">
                  <c:v>32.333027343749997</c:v>
                </c:pt>
                <c:pt idx="9951">
                  <c:v>26.584289062500002</c:v>
                </c:pt>
                <c:pt idx="9952">
                  <c:v>34.144894531250003</c:v>
                </c:pt>
                <c:pt idx="9953">
                  <c:v>54.694027343750001</c:v>
                </c:pt>
                <c:pt idx="9954">
                  <c:v>105.2616015625</c:v>
                </c:pt>
                <c:pt idx="9955">
                  <c:v>130.03841406250001</c:v>
                </c:pt>
                <c:pt idx="9956">
                  <c:v>55.578265625</c:v>
                </c:pt>
                <c:pt idx="9957">
                  <c:v>29.970769531249999</c:v>
                </c:pt>
                <c:pt idx="9958">
                  <c:v>19.721607421874999</c:v>
                </c:pt>
                <c:pt idx="9959">
                  <c:v>14.813685546875</c:v>
                </c:pt>
                <c:pt idx="9960">
                  <c:v>11.733524414062501</c:v>
                </c:pt>
                <c:pt idx="9961">
                  <c:v>10.021487304687501</c:v>
                </c:pt>
                <c:pt idx="9962">
                  <c:v>8.0328603515624994</c:v>
                </c:pt>
                <c:pt idx="9963">
                  <c:v>7.0813193359374997</c:v>
                </c:pt>
                <c:pt idx="9964">
                  <c:v>6.3024916992187503</c:v>
                </c:pt>
                <c:pt idx="9965">
                  <c:v>5.8359091796874996</c:v>
                </c:pt>
                <c:pt idx="9966">
                  <c:v>5.1844433593749999</c:v>
                </c:pt>
                <c:pt idx="9967">
                  <c:v>5.0564257812499998</c:v>
                </c:pt>
                <c:pt idx="9968">
                  <c:v>4.9779775390624996</c:v>
                </c:pt>
                <c:pt idx="9969">
                  <c:v>4.9084086914062501</c:v>
                </c:pt>
                <c:pt idx="9970">
                  <c:v>4.8788393554687497</c:v>
                </c:pt>
                <c:pt idx="9971">
                  <c:v>4.8284946289062498</c:v>
                </c:pt>
                <c:pt idx="9972">
                  <c:v>4.77159765625</c:v>
                </c:pt>
                <c:pt idx="9973">
                  <c:v>4.9299604492187497</c:v>
                </c:pt>
                <c:pt idx="9974">
                  <c:v>5.1533227539062496</c:v>
                </c:pt>
                <c:pt idx="9975">
                  <c:v>10.759570312499999</c:v>
                </c:pt>
                <c:pt idx="9976">
                  <c:v>11.678916015624999</c:v>
                </c:pt>
                <c:pt idx="9977">
                  <c:v>9.8365917968750001</c:v>
                </c:pt>
                <c:pt idx="9978">
                  <c:v>27.063666015625</c:v>
                </c:pt>
                <c:pt idx="9979">
                  <c:v>37.224148437499998</c:v>
                </c:pt>
                <c:pt idx="9980">
                  <c:v>23.068802734375002</c:v>
                </c:pt>
                <c:pt idx="9981">
                  <c:v>16.247920898437499</c:v>
                </c:pt>
                <c:pt idx="9982">
                  <c:v>12.768962890625</c:v>
                </c:pt>
                <c:pt idx="9983">
                  <c:v>10.57837109375</c:v>
                </c:pt>
                <c:pt idx="9984">
                  <c:v>9.1266689453125007</c:v>
                </c:pt>
                <c:pt idx="9985">
                  <c:v>8.4597617187500003</c:v>
                </c:pt>
                <c:pt idx="9986">
                  <c:v>7.7973330078125</c:v>
                </c:pt>
                <c:pt idx="9987">
                  <c:v>6.9487441406250001</c:v>
                </c:pt>
                <c:pt idx="9988">
                  <c:v>6.3437763671875</c:v>
                </c:pt>
                <c:pt idx="9989">
                  <c:v>5.7697607421874997</c:v>
                </c:pt>
                <c:pt idx="9990">
                  <c:v>5.3112734374999997</c:v>
                </c:pt>
                <c:pt idx="9991">
                  <c:v>5.3132563476562504</c:v>
                </c:pt>
                <c:pt idx="9992">
                  <c:v>5.2536870117187497</c:v>
                </c:pt>
                <c:pt idx="9993">
                  <c:v>5.1198940429687498</c:v>
                </c:pt>
                <c:pt idx="9994">
                  <c:v>5.0361005859374997</c:v>
                </c:pt>
                <c:pt idx="9995">
                  <c:v>4.9565312500000003</c:v>
                </c:pt>
                <c:pt idx="9996">
                  <c:v>4.8424106445312498</c:v>
                </c:pt>
                <c:pt idx="9997">
                  <c:v>4.8012900390624997</c:v>
                </c:pt>
                <c:pt idx="9998">
                  <c:v>4.7989448242187498</c:v>
                </c:pt>
                <c:pt idx="9999">
                  <c:v>4.13</c:v>
                </c:pt>
                <c:pt idx="10000">
                  <c:v>4.13</c:v>
                </c:pt>
                <c:pt idx="10001">
                  <c:v>4.13</c:v>
                </c:pt>
                <c:pt idx="10002">
                  <c:v>4.13</c:v>
                </c:pt>
                <c:pt idx="10003">
                  <c:v>4.13</c:v>
                </c:pt>
                <c:pt idx="10004">
                  <c:v>4.13</c:v>
                </c:pt>
                <c:pt idx="10005">
                  <c:v>4.13</c:v>
                </c:pt>
                <c:pt idx="10006">
                  <c:v>4.13</c:v>
                </c:pt>
                <c:pt idx="10007">
                  <c:v>4.13</c:v>
                </c:pt>
                <c:pt idx="10008">
                  <c:v>4.13</c:v>
                </c:pt>
                <c:pt idx="10009">
                  <c:v>4.13</c:v>
                </c:pt>
                <c:pt idx="10010">
                  <c:v>4.13</c:v>
                </c:pt>
                <c:pt idx="10011">
                  <c:v>4.13</c:v>
                </c:pt>
                <c:pt idx="10012">
                  <c:v>4.13</c:v>
                </c:pt>
                <c:pt idx="10013">
                  <c:v>4.13</c:v>
                </c:pt>
                <c:pt idx="10014">
                  <c:v>4.13</c:v>
                </c:pt>
                <c:pt idx="10015">
                  <c:v>4.13</c:v>
                </c:pt>
                <c:pt idx="10016">
                  <c:v>4.13</c:v>
                </c:pt>
                <c:pt idx="10017">
                  <c:v>4.13</c:v>
                </c:pt>
                <c:pt idx="10018">
                  <c:v>4.13</c:v>
                </c:pt>
                <c:pt idx="10019">
                  <c:v>4.13</c:v>
                </c:pt>
                <c:pt idx="10020">
                  <c:v>4.13</c:v>
                </c:pt>
                <c:pt idx="10021">
                  <c:v>4.13</c:v>
                </c:pt>
                <c:pt idx="10022">
                  <c:v>4.13</c:v>
                </c:pt>
                <c:pt idx="10023">
                  <c:v>4.13</c:v>
                </c:pt>
                <c:pt idx="10024">
                  <c:v>4.13</c:v>
                </c:pt>
                <c:pt idx="10025">
                  <c:v>4.13</c:v>
                </c:pt>
                <c:pt idx="10026">
                  <c:v>4.13</c:v>
                </c:pt>
                <c:pt idx="10027">
                  <c:v>4.1226552734375002</c:v>
                </c:pt>
                <c:pt idx="10028">
                  <c:v>3.9376728515625001</c:v>
                </c:pt>
                <c:pt idx="10029">
                  <c:v>3.96263330078125</c:v>
                </c:pt>
                <c:pt idx="10030">
                  <c:v>3.6226843261718749</c:v>
                </c:pt>
                <c:pt idx="10031">
                  <c:v>3.3666479492187502</c:v>
                </c:pt>
                <c:pt idx="10032">
                  <c:v>3.2610625</c:v>
                </c:pt>
                <c:pt idx="10033">
                  <c:v>3.17675341796875</c:v>
                </c:pt>
                <c:pt idx="10034">
                  <c:v>3.14047900390625</c:v>
                </c:pt>
                <c:pt idx="10035">
                  <c:v>3.1618554687499998</c:v>
                </c:pt>
                <c:pt idx="10036">
                  <c:v>3.1857075195312499</c:v>
                </c:pt>
                <c:pt idx="10037">
                  <c:v>3.1174487304687499</c:v>
                </c:pt>
                <c:pt idx="10038">
                  <c:v>3.0165400390624999</c:v>
                </c:pt>
                <c:pt idx="10039">
                  <c:v>3.1663017578125001</c:v>
                </c:pt>
                <c:pt idx="10040">
                  <c:v>3.0468232421875001</c:v>
                </c:pt>
                <c:pt idx="10041">
                  <c:v>2.76848291015625</c:v>
                </c:pt>
                <c:pt idx="10042">
                  <c:v>2.5467990722656251</c:v>
                </c:pt>
                <c:pt idx="10043">
                  <c:v>2.4075324707031251</c:v>
                </c:pt>
                <c:pt idx="10044">
                  <c:v>2.207532470703125</c:v>
                </c:pt>
                <c:pt idx="10045">
                  <c:v>2.0075324707031248</c:v>
                </c:pt>
                <c:pt idx="10046">
                  <c:v>1.8075324707031251</c:v>
                </c:pt>
                <c:pt idx="10047">
                  <c:v>1.6575324707031249</c:v>
                </c:pt>
                <c:pt idx="10048">
                  <c:v>1.507532470703125</c:v>
                </c:pt>
                <c:pt idx="10049">
                  <c:v>1.3575324707031251</c:v>
                </c:pt>
                <c:pt idx="10050">
                  <c:v>1.207532470703125</c:v>
                </c:pt>
                <c:pt idx="10051">
                  <c:v>1.0575324707031251</c:v>
                </c:pt>
                <c:pt idx="10052">
                  <c:v>0.98255993652343754</c:v>
                </c:pt>
                <c:pt idx="10053">
                  <c:v>0.98351898193359377</c:v>
                </c:pt>
                <c:pt idx="10054">
                  <c:v>0.98845495605468747</c:v>
                </c:pt>
                <c:pt idx="10055">
                  <c:v>0.99435986328125003</c:v>
                </c:pt>
                <c:pt idx="10056">
                  <c:v>1.0004233398437501</c:v>
                </c:pt>
                <c:pt idx="10057">
                  <c:v>1.0015515747070312</c:v>
                </c:pt>
                <c:pt idx="10058">
                  <c:v>1.0014716186523438</c:v>
                </c:pt>
                <c:pt idx="10059">
                  <c:v>1.0086127319335938</c:v>
                </c:pt>
                <c:pt idx="10060">
                  <c:v>1.007295654296875</c:v>
                </c:pt>
                <c:pt idx="10061">
                  <c:v>1.0081649169921876</c:v>
                </c:pt>
                <c:pt idx="10062">
                  <c:v>1.8963306884765625</c:v>
                </c:pt>
                <c:pt idx="10063">
                  <c:v>2.2213386230468748</c:v>
                </c:pt>
                <c:pt idx="10064">
                  <c:v>2.0877124023437501</c:v>
                </c:pt>
                <c:pt idx="10065">
                  <c:v>2.2505097656249999</c:v>
                </c:pt>
                <c:pt idx="10066">
                  <c:v>2.5070578613281249</c:v>
                </c:pt>
                <c:pt idx="10067">
                  <c:v>2.3584643554687501</c:v>
                </c:pt>
                <c:pt idx="10068">
                  <c:v>2.1584643554687499</c:v>
                </c:pt>
                <c:pt idx="10069">
                  <c:v>1.95846435546875</c:v>
                </c:pt>
                <c:pt idx="10070">
                  <c:v>1.8084643554687501</c:v>
                </c:pt>
                <c:pt idx="10071">
                  <c:v>1.804812744140625</c:v>
                </c:pt>
                <c:pt idx="10072">
                  <c:v>1.865225830078125</c:v>
                </c:pt>
                <c:pt idx="10073">
                  <c:v>1.8375524902343749</c:v>
                </c:pt>
                <c:pt idx="10074">
                  <c:v>2.6563986816406251</c:v>
                </c:pt>
                <c:pt idx="10075">
                  <c:v>2.6767216796875002</c:v>
                </c:pt>
                <c:pt idx="10076">
                  <c:v>2.6623017578125001</c:v>
                </c:pt>
                <c:pt idx="10077">
                  <c:v>2.7281486816406249</c:v>
                </c:pt>
                <c:pt idx="10078">
                  <c:v>2.8099838867187499</c:v>
                </c:pt>
                <c:pt idx="10079">
                  <c:v>2.7268178710937501</c:v>
                </c:pt>
                <c:pt idx="10080">
                  <c:v>2.7137895507812502</c:v>
                </c:pt>
                <c:pt idx="10081">
                  <c:v>2.7898259277343751</c:v>
                </c:pt>
                <c:pt idx="10082">
                  <c:v>2.8056762695312498</c:v>
                </c:pt>
                <c:pt idx="10083">
                  <c:v>2.8210366210937501</c:v>
                </c:pt>
                <c:pt idx="10084">
                  <c:v>2.8309248046875002</c:v>
                </c:pt>
                <c:pt idx="10085">
                  <c:v>2.8683227539062499</c:v>
                </c:pt>
                <c:pt idx="10086">
                  <c:v>2.8816513671875001</c:v>
                </c:pt>
                <c:pt idx="10087">
                  <c:v>2.8903476562499999</c:v>
                </c:pt>
                <c:pt idx="10088">
                  <c:v>2.91340185546875</c:v>
                </c:pt>
                <c:pt idx="10089">
                  <c:v>2.9698559570312502</c:v>
                </c:pt>
                <c:pt idx="10090">
                  <c:v>3.0198955078125</c:v>
                </c:pt>
                <c:pt idx="10091">
                  <c:v>3.0504731445312498</c:v>
                </c:pt>
                <c:pt idx="10092">
                  <c:v>2.90862158203125</c:v>
                </c:pt>
                <c:pt idx="10093">
                  <c:v>2.7777380371093749</c:v>
                </c:pt>
                <c:pt idx="10094">
                  <c:v>2.7378608398437501</c:v>
                </c:pt>
                <c:pt idx="10095">
                  <c:v>2.7104516601562501</c:v>
                </c:pt>
                <c:pt idx="10096">
                  <c:v>2.6684741210937499</c:v>
                </c:pt>
                <c:pt idx="10097">
                  <c:v>2.6314853515625001</c:v>
                </c:pt>
                <c:pt idx="10098">
                  <c:v>2.6323508300781251</c:v>
                </c:pt>
                <c:pt idx="10099">
                  <c:v>2.6883293457031252</c:v>
                </c:pt>
                <c:pt idx="10100">
                  <c:v>2.7548278808593749</c:v>
                </c:pt>
                <c:pt idx="10101">
                  <c:v>2.7678686523437501</c:v>
                </c:pt>
                <c:pt idx="10102">
                  <c:v>2.7776191406250001</c:v>
                </c:pt>
                <c:pt idx="10103">
                  <c:v>2.7787221679687502</c:v>
                </c:pt>
                <c:pt idx="10104">
                  <c:v>2.76918017578125</c:v>
                </c:pt>
                <c:pt idx="10105">
                  <c:v>2.5691801757812498</c:v>
                </c:pt>
                <c:pt idx="10106">
                  <c:v>2.3691801757812501</c:v>
                </c:pt>
                <c:pt idx="10107">
                  <c:v>2.2677429199218748</c:v>
                </c:pt>
                <c:pt idx="10108">
                  <c:v>2.2820341796874999</c:v>
                </c:pt>
                <c:pt idx="10109">
                  <c:v>2.3077880859375002</c:v>
                </c:pt>
                <c:pt idx="10110">
                  <c:v>2.3021506347656251</c:v>
                </c:pt>
                <c:pt idx="10111">
                  <c:v>2.3295705566406251</c:v>
                </c:pt>
                <c:pt idx="10112">
                  <c:v>2.3811513671875</c:v>
                </c:pt>
                <c:pt idx="10113">
                  <c:v>2.3421342773437499</c:v>
                </c:pt>
                <c:pt idx="10114">
                  <c:v>2.3106345214843751</c:v>
                </c:pt>
                <c:pt idx="10115">
                  <c:v>2.2966618652343751</c:v>
                </c:pt>
                <c:pt idx="10116">
                  <c:v>2.2854104003906248</c:v>
                </c:pt>
                <c:pt idx="10117">
                  <c:v>2.2584355468749999</c:v>
                </c:pt>
                <c:pt idx="10118">
                  <c:v>2.2682282714843751</c:v>
                </c:pt>
                <c:pt idx="10119">
                  <c:v>2.3066782226562501</c:v>
                </c:pt>
                <c:pt idx="10120">
                  <c:v>2.3449235839843752</c:v>
                </c:pt>
                <c:pt idx="10121">
                  <c:v>2.3529213867187502</c:v>
                </c:pt>
                <c:pt idx="10122">
                  <c:v>2.3418684082031249</c:v>
                </c:pt>
                <c:pt idx="10123">
                  <c:v>2.322564208984375</c:v>
                </c:pt>
                <c:pt idx="10124">
                  <c:v>2.31786474609375</c:v>
                </c:pt>
                <c:pt idx="10125">
                  <c:v>2.335279296875</c:v>
                </c:pt>
                <c:pt idx="10126">
                  <c:v>2.3480744628906249</c:v>
                </c:pt>
                <c:pt idx="10127">
                  <c:v>2.3904326171874999</c:v>
                </c:pt>
                <c:pt idx="10128">
                  <c:v>2.4246354980468752</c:v>
                </c:pt>
                <c:pt idx="10129">
                  <c:v>2.4407041015625</c:v>
                </c:pt>
                <c:pt idx="10130">
                  <c:v>2.451376708984375</c:v>
                </c:pt>
                <c:pt idx="10131">
                  <c:v>2.4387685546875</c:v>
                </c:pt>
                <c:pt idx="10132">
                  <c:v>2.4603061523437502</c:v>
                </c:pt>
                <c:pt idx="10133">
                  <c:v>2.4985488281250001</c:v>
                </c:pt>
                <c:pt idx="10134">
                  <c:v>2.5248991699218748</c:v>
                </c:pt>
                <c:pt idx="10135">
                  <c:v>2.3248991699218751</c:v>
                </c:pt>
                <c:pt idx="10136">
                  <c:v>2.1248991699218749</c:v>
                </c:pt>
                <c:pt idx="10137">
                  <c:v>1.9248991699218749</c:v>
                </c:pt>
                <c:pt idx="10138">
                  <c:v>1.774899169921875</c:v>
                </c:pt>
                <c:pt idx="10139">
                  <c:v>1.7317958984374999</c:v>
                </c:pt>
                <c:pt idx="10140">
                  <c:v>1.7291093749999999</c:v>
                </c:pt>
                <c:pt idx="10141">
                  <c:v>1.7113489990234374</c:v>
                </c:pt>
                <c:pt idx="10142">
                  <c:v>1.7210001220703126</c:v>
                </c:pt>
                <c:pt idx="10143">
                  <c:v>1.7323908691406249</c:v>
                </c:pt>
                <c:pt idx="10144">
                  <c:v>1.7335515136718751</c:v>
                </c:pt>
                <c:pt idx="10145">
                  <c:v>1.7288817138671875</c:v>
                </c:pt>
                <c:pt idx="10146">
                  <c:v>1.7304820556640625</c:v>
                </c:pt>
                <c:pt idx="10147">
                  <c:v>1.7353642578124999</c:v>
                </c:pt>
                <c:pt idx="10148">
                  <c:v>1.7370515136718749</c:v>
                </c:pt>
                <c:pt idx="10149">
                  <c:v>1.7490434570312501</c:v>
                </c:pt>
                <c:pt idx="10150">
                  <c:v>1.7728817138671875</c:v>
                </c:pt>
                <c:pt idx="10151">
                  <c:v>1.76343115234375</c:v>
                </c:pt>
                <c:pt idx="10152">
                  <c:v>1.7745238037109374</c:v>
                </c:pt>
                <c:pt idx="10153">
                  <c:v>1.793035400390625</c:v>
                </c:pt>
                <c:pt idx="10154">
                  <c:v>1.8087481689453124</c:v>
                </c:pt>
                <c:pt idx="10155">
                  <c:v>1.798953369140625</c:v>
                </c:pt>
                <c:pt idx="10156">
                  <c:v>1.799112548828125</c:v>
                </c:pt>
                <c:pt idx="10157">
                  <c:v>1.7804815673828125</c:v>
                </c:pt>
                <c:pt idx="10158">
                  <c:v>1.766379150390625</c:v>
                </c:pt>
                <c:pt idx="10159">
                  <c:v>1.7648769531249999</c:v>
                </c:pt>
                <c:pt idx="10160">
                  <c:v>1.7475848388671875</c:v>
                </c:pt>
                <c:pt idx="10161">
                  <c:v>1.7386053466796876</c:v>
                </c:pt>
                <c:pt idx="10162">
                  <c:v>1.7406190185546875</c:v>
                </c:pt>
                <c:pt idx="10163">
                  <c:v>1.730231201171875</c:v>
                </c:pt>
                <c:pt idx="10164">
                  <c:v>1.7286505126953124</c:v>
                </c:pt>
                <c:pt idx="10165">
                  <c:v>1.7350119628906251</c:v>
                </c:pt>
                <c:pt idx="10166">
                  <c:v>1.6653405761718749</c:v>
                </c:pt>
                <c:pt idx="10167">
                  <c:v>1.6738336181640625</c:v>
                </c:pt>
                <c:pt idx="10168">
                  <c:v>1.6678662109375</c:v>
                </c:pt>
                <c:pt idx="10169">
                  <c:v>1.676024169921875</c:v>
                </c:pt>
                <c:pt idx="10170">
                  <c:v>1.6725467529296876</c:v>
                </c:pt>
                <c:pt idx="10171">
                  <c:v>1.6525700683593749</c:v>
                </c:pt>
                <c:pt idx="10172">
                  <c:v>1.6542109375</c:v>
                </c:pt>
                <c:pt idx="10173">
                  <c:v>1.6568337402343749</c:v>
                </c:pt>
                <c:pt idx="10174">
                  <c:v>1.65132666015625</c:v>
                </c:pt>
                <c:pt idx="10175">
                  <c:v>1.6487237548828124</c:v>
                </c:pt>
                <c:pt idx="10176">
                  <c:v>1.6462669677734374</c:v>
                </c:pt>
                <c:pt idx="10177">
                  <c:v>1.649713623046875</c:v>
                </c:pt>
                <c:pt idx="10178">
                  <c:v>1.6360703125</c:v>
                </c:pt>
                <c:pt idx="10179">
                  <c:v>1.6057598876953125</c:v>
                </c:pt>
                <c:pt idx="10180">
                  <c:v>1.5523522949218751</c:v>
                </c:pt>
                <c:pt idx="10181">
                  <c:v>1.5264210205078126</c:v>
                </c:pt>
                <c:pt idx="10182">
                  <c:v>1.486397705078125</c:v>
                </c:pt>
                <c:pt idx="10183">
                  <c:v>1.47613720703125</c:v>
                </c:pt>
                <c:pt idx="10184">
                  <c:v>1.467875732421875</c:v>
                </c:pt>
                <c:pt idx="10185">
                  <c:v>1.4480189208984375</c:v>
                </c:pt>
                <c:pt idx="10186">
                  <c:v>1.4237554931640626</c:v>
                </c:pt>
                <c:pt idx="10187">
                  <c:v>1.4069488525390625</c:v>
                </c:pt>
                <c:pt idx="10188">
                  <c:v>1.3901733398437499</c:v>
                </c:pt>
                <c:pt idx="10189">
                  <c:v>1.389428466796875</c:v>
                </c:pt>
                <c:pt idx="10190">
                  <c:v>1.3712761230468751</c:v>
                </c:pt>
                <c:pt idx="10191">
                  <c:v>1.3583526611328125</c:v>
                </c:pt>
                <c:pt idx="10192">
                  <c:v>1.3539737548828126</c:v>
                </c:pt>
                <c:pt idx="10193">
                  <c:v>1.3473184814453125</c:v>
                </c:pt>
                <c:pt idx="10194">
                  <c:v>1.3223598632812501</c:v>
                </c:pt>
                <c:pt idx="10195">
                  <c:v>1.2957504882812501</c:v>
                </c:pt>
                <c:pt idx="10196">
                  <c:v>1.2683331298828124</c:v>
                </c:pt>
                <c:pt idx="10197">
                  <c:v>1.1420382080078124</c:v>
                </c:pt>
                <c:pt idx="10198">
                  <c:v>1.0952500000000001</c:v>
                </c:pt>
                <c:pt idx="10199">
                  <c:v>1.0666315917968749</c:v>
                </c:pt>
                <c:pt idx="10200">
                  <c:v>1.050553466796875</c:v>
                </c:pt>
                <c:pt idx="10201">
                  <c:v>1.0159589843750001</c:v>
                </c:pt>
                <c:pt idx="10202">
                  <c:v>0.95368762207031255</c:v>
                </c:pt>
                <c:pt idx="10203">
                  <c:v>0.92610382080078124</c:v>
                </c:pt>
                <c:pt idx="10204">
                  <c:v>0.90503619384765621</c:v>
                </c:pt>
                <c:pt idx="10205">
                  <c:v>0.89106402587890621</c:v>
                </c:pt>
                <c:pt idx="10206">
                  <c:v>0.88917987060546877</c:v>
                </c:pt>
                <c:pt idx="10207">
                  <c:v>0.87284637451171876</c:v>
                </c:pt>
                <c:pt idx="10208">
                  <c:v>0.86163513183593754</c:v>
                </c:pt>
                <c:pt idx="10209">
                  <c:v>0.86254486083984372</c:v>
                </c:pt>
                <c:pt idx="10210">
                  <c:v>0.85025122070312498</c:v>
                </c:pt>
                <c:pt idx="10211">
                  <c:v>0.82723144531250004</c:v>
                </c:pt>
                <c:pt idx="10212">
                  <c:v>0.82865069580078121</c:v>
                </c:pt>
                <c:pt idx="10213">
                  <c:v>0.82415612792968751</c:v>
                </c:pt>
                <c:pt idx="10214">
                  <c:v>0.81316961669921872</c:v>
                </c:pt>
                <c:pt idx="10215">
                  <c:v>0.79386218261718755</c:v>
                </c:pt>
                <c:pt idx="10216">
                  <c:v>0.78167480468749995</c:v>
                </c:pt>
                <c:pt idx="10217">
                  <c:v>0.74940264892578123</c:v>
                </c:pt>
                <c:pt idx="10218">
                  <c:v>0.73633288574218747</c:v>
                </c:pt>
                <c:pt idx="10219">
                  <c:v>0.73599999999999999</c:v>
                </c:pt>
                <c:pt idx="10220">
                  <c:v>0.73599999999999999</c:v>
                </c:pt>
                <c:pt idx="10221">
                  <c:v>0.73599999999999999</c:v>
                </c:pt>
                <c:pt idx="10222">
                  <c:v>0.73599999999999999</c:v>
                </c:pt>
                <c:pt idx="10223">
                  <c:v>0.73599999999999999</c:v>
                </c:pt>
                <c:pt idx="10224">
                  <c:v>0.73599999999999999</c:v>
                </c:pt>
                <c:pt idx="10225">
                  <c:v>0.73599999999999999</c:v>
                </c:pt>
                <c:pt idx="10226">
                  <c:v>0.73599999999999999</c:v>
                </c:pt>
                <c:pt idx="10227">
                  <c:v>0.75262469482421879</c:v>
                </c:pt>
                <c:pt idx="10228">
                  <c:v>0.75507275390624995</c:v>
                </c:pt>
                <c:pt idx="10229">
                  <c:v>0.79539514160156255</c:v>
                </c:pt>
                <c:pt idx="10230">
                  <c:v>0.8286522827148437</c:v>
                </c:pt>
                <c:pt idx="10231">
                  <c:v>0.83939886474609371</c:v>
                </c:pt>
                <c:pt idx="10232">
                  <c:v>0.8570155639648438</c:v>
                </c:pt>
                <c:pt idx="10233">
                  <c:v>0.84049072265625002</c:v>
                </c:pt>
                <c:pt idx="10234">
                  <c:v>0.83224511718750005</c:v>
                </c:pt>
                <c:pt idx="10235">
                  <c:v>0.74670581054687502</c:v>
                </c:pt>
                <c:pt idx="10236">
                  <c:v>0.80886047363281255</c:v>
                </c:pt>
                <c:pt idx="10237">
                  <c:v>0.81226501464843748</c:v>
                </c:pt>
                <c:pt idx="10238">
                  <c:v>0.8191964111328125</c:v>
                </c:pt>
                <c:pt idx="10239">
                  <c:v>0.73599999999999999</c:v>
                </c:pt>
                <c:pt idx="10240">
                  <c:v>0.73599999999999999</c:v>
                </c:pt>
                <c:pt idx="10241">
                  <c:v>0.73599999999999999</c:v>
                </c:pt>
                <c:pt idx="10242">
                  <c:v>0.73599999999999999</c:v>
                </c:pt>
                <c:pt idx="10243">
                  <c:v>0.73599999999999999</c:v>
                </c:pt>
                <c:pt idx="10244">
                  <c:v>0.8301519165039063</c:v>
                </c:pt>
                <c:pt idx="10245">
                  <c:v>0.9395010986328125</c:v>
                </c:pt>
                <c:pt idx="10246">
                  <c:v>0.9560982666015625</c:v>
                </c:pt>
                <c:pt idx="10247">
                  <c:v>0.98739312744140628</c:v>
                </c:pt>
                <c:pt idx="10248">
                  <c:v>0.99584942626953121</c:v>
                </c:pt>
                <c:pt idx="10249">
                  <c:v>0.98924377441406253</c:v>
                </c:pt>
                <c:pt idx="10250">
                  <c:v>0.99029296874999995</c:v>
                </c:pt>
                <c:pt idx="10251">
                  <c:v>0.99290563964843748</c:v>
                </c:pt>
                <c:pt idx="10252">
                  <c:v>0.96784851074218747</c:v>
                </c:pt>
                <c:pt idx="10253">
                  <c:v>0.94719567871093746</c:v>
                </c:pt>
                <c:pt idx="10254">
                  <c:v>0.94142559814453119</c:v>
                </c:pt>
                <c:pt idx="10255">
                  <c:v>0.86692639160156248</c:v>
                </c:pt>
                <c:pt idx="10256">
                  <c:v>0.91789410400390625</c:v>
                </c:pt>
                <c:pt idx="10257">
                  <c:v>0.89241357421875001</c:v>
                </c:pt>
                <c:pt idx="10258">
                  <c:v>0.9052911987304687</c:v>
                </c:pt>
                <c:pt idx="10259">
                  <c:v>0.90703155517578127</c:v>
                </c:pt>
                <c:pt idx="10260">
                  <c:v>0.92950256347656246</c:v>
                </c:pt>
                <c:pt idx="10261">
                  <c:v>0.93792932128906248</c:v>
                </c:pt>
                <c:pt idx="10262">
                  <c:v>0.93191369628906251</c:v>
                </c:pt>
                <c:pt idx="10263">
                  <c:v>0.92477215576171878</c:v>
                </c:pt>
                <c:pt idx="10264">
                  <c:v>0.90666003417968755</c:v>
                </c:pt>
                <c:pt idx="10265">
                  <c:v>0.90199322509765623</c:v>
                </c:pt>
                <c:pt idx="10266">
                  <c:v>0.9008328247070313</c:v>
                </c:pt>
                <c:pt idx="10267">
                  <c:v>0.89545617675781253</c:v>
                </c:pt>
                <c:pt idx="10268">
                  <c:v>0.8792203979492188</c:v>
                </c:pt>
                <c:pt idx="10269">
                  <c:v>0.87900103759765624</c:v>
                </c:pt>
                <c:pt idx="10270">
                  <c:v>0.87482080078125002</c:v>
                </c:pt>
                <c:pt idx="10271">
                  <c:v>0.85541333007812503</c:v>
                </c:pt>
                <c:pt idx="10272">
                  <c:v>0.84885485839843755</c:v>
                </c:pt>
                <c:pt idx="10273">
                  <c:v>0.85191748046875004</c:v>
                </c:pt>
                <c:pt idx="10274">
                  <c:v>0.8784462890625</c:v>
                </c:pt>
                <c:pt idx="10275">
                  <c:v>0.89365795898437494</c:v>
                </c:pt>
                <c:pt idx="10276">
                  <c:v>0.88666821289062503</c:v>
                </c:pt>
                <c:pt idx="10277">
                  <c:v>0.88408312988281246</c:v>
                </c:pt>
                <c:pt idx="10278">
                  <c:v>0.88672546386718754</c:v>
                </c:pt>
                <c:pt idx="10279">
                  <c:v>0.87763818359375001</c:v>
                </c:pt>
                <c:pt idx="10280">
                  <c:v>0.85498413085937497</c:v>
                </c:pt>
                <c:pt idx="10281">
                  <c:v>0.83996533203125001</c:v>
                </c:pt>
                <c:pt idx="10282">
                  <c:v>0.84517431640624996</c:v>
                </c:pt>
                <c:pt idx="10283">
                  <c:v>1.0867207031249999</c:v>
                </c:pt>
                <c:pt idx="10284">
                  <c:v>0.76904565429687499</c:v>
                </c:pt>
                <c:pt idx="10285">
                  <c:v>0.8458006591796875</c:v>
                </c:pt>
                <c:pt idx="10286">
                  <c:v>0.84008483886718754</c:v>
                </c:pt>
                <c:pt idx="10287">
                  <c:v>0.82992224121093749</c:v>
                </c:pt>
                <c:pt idx="10288">
                  <c:v>0.82042059326171879</c:v>
                </c:pt>
                <c:pt idx="10289">
                  <c:v>0.80673376464843749</c:v>
                </c:pt>
                <c:pt idx="10290">
                  <c:v>0.80199200439453122</c:v>
                </c:pt>
                <c:pt idx="10291">
                  <c:v>0.80277246093749999</c:v>
                </c:pt>
                <c:pt idx="10292">
                  <c:v>0.81579833984375005</c:v>
                </c:pt>
                <c:pt idx="10293">
                  <c:v>0.81400445556640622</c:v>
                </c:pt>
                <c:pt idx="10294">
                  <c:v>1.553968017578125</c:v>
                </c:pt>
                <c:pt idx="10295">
                  <c:v>1.0234151000976563</c:v>
                </c:pt>
                <c:pt idx="10296">
                  <c:v>0.74132678222656245</c:v>
                </c:pt>
                <c:pt idx="10297">
                  <c:v>0.77215624999999999</c:v>
                </c:pt>
                <c:pt idx="10298">
                  <c:v>0.7799202880859375</c:v>
                </c:pt>
                <c:pt idx="10299">
                  <c:v>0.76600183105468755</c:v>
                </c:pt>
                <c:pt idx="10300">
                  <c:v>0.74828002929687498</c:v>
                </c:pt>
                <c:pt idx="10301">
                  <c:v>0.73599999999999999</c:v>
                </c:pt>
                <c:pt idx="10302">
                  <c:v>0.73599999999999999</c:v>
                </c:pt>
                <c:pt idx="10303">
                  <c:v>0.73599999999999999</c:v>
                </c:pt>
                <c:pt idx="10304">
                  <c:v>0.73599999999999999</c:v>
                </c:pt>
                <c:pt idx="10305">
                  <c:v>0.73599999999999999</c:v>
                </c:pt>
                <c:pt idx="10306">
                  <c:v>0.73599999999999999</c:v>
                </c:pt>
                <c:pt idx="10307">
                  <c:v>0.73599999999999999</c:v>
                </c:pt>
                <c:pt idx="10308">
                  <c:v>0.73599999999999999</c:v>
                </c:pt>
                <c:pt idx="10309">
                  <c:v>0.73599999999999999</c:v>
                </c:pt>
                <c:pt idx="10310">
                  <c:v>0.73599999999999999</c:v>
                </c:pt>
                <c:pt idx="10311">
                  <c:v>0.73599999999999999</c:v>
                </c:pt>
                <c:pt idx="10312">
                  <c:v>0.73599999999999999</c:v>
                </c:pt>
                <c:pt idx="10313">
                  <c:v>0.73599999999999999</c:v>
                </c:pt>
                <c:pt idx="10314">
                  <c:v>0.73599999999999999</c:v>
                </c:pt>
                <c:pt idx="10315">
                  <c:v>0.73599999999999999</c:v>
                </c:pt>
                <c:pt idx="10316">
                  <c:v>0.73599999999999999</c:v>
                </c:pt>
                <c:pt idx="10317">
                  <c:v>0.73599999999999999</c:v>
                </c:pt>
                <c:pt idx="10318">
                  <c:v>0.73599999999999999</c:v>
                </c:pt>
                <c:pt idx="10319">
                  <c:v>0.73</c:v>
                </c:pt>
                <c:pt idx="10320">
                  <c:v>0.73</c:v>
                </c:pt>
                <c:pt idx="10321">
                  <c:v>1.0296165771484376</c:v>
                </c:pt>
                <c:pt idx="10322">
                  <c:v>1.5490998535156251</c:v>
                </c:pt>
                <c:pt idx="10323">
                  <c:v>0.76973614501953125</c:v>
                </c:pt>
                <c:pt idx="10324">
                  <c:v>0.73</c:v>
                </c:pt>
                <c:pt idx="10325">
                  <c:v>0.73</c:v>
                </c:pt>
                <c:pt idx="10326">
                  <c:v>0.73</c:v>
                </c:pt>
                <c:pt idx="10327">
                  <c:v>0.73</c:v>
                </c:pt>
                <c:pt idx="10328">
                  <c:v>1.0049615478515626</c:v>
                </c:pt>
                <c:pt idx="10329">
                  <c:v>4.13</c:v>
                </c:pt>
                <c:pt idx="10330">
                  <c:v>8.0727749023437507</c:v>
                </c:pt>
                <c:pt idx="10331">
                  <c:v>5.1587646484374998</c:v>
                </c:pt>
                <c:pt idx="10332">
                  <c:v>4.13</c:v>
                </c:pt>
                <c:pt idx="10333">
                  <c:v>7.8903295898437502</c:v>
                </c:pt>
                <c:pt idx="10334">
                  <c:v>7.9883017578124997</c:v>
                </c:pt>
                <c:pt idx="10335">
                  <c:v>11.059514648437499</c:v>
                </c:pt>
                <c:pt idx="10336">
                  <c:v>6.9224184570312497</c:v>
                </c:pt>
                <c:pt idx="10337">
                  <c:v>8.5064921874999992</c:v>
                </c:pt>
                <c:pt idx="10338">
                  <c:v>6.23704296875</c:v>
                </c:pt>
                <c:pt idx="10339">
                  <c:v>5.3420849609375001</c:v>
                </c:pt>
                <c:pt idx="10340">
                  <c:v>4.13</c:v>
                </c:pt>
                <c:pt idx="10341">
                  <c:v>4.13</c:v>
                </c:pt>
                <c:pt idx="10342">
                  <c:v>4.13</c:v>
                </c:pt>
                <c:pt idx="10343">
                  <c:v>4.13</c:v>
                </c:pt>
                <c:pt idx="10344">
                  <c:v>4.13</c:v>
                </c:pt>
                <c:pt idx="10345">
                  <c:v>4.13</c:v>
                </c:pt>
                <c:pt idx="10346">
                  <c:v>4.13</c:v>
                </c:pt>
                <c:pt idx="10347">
                  <c:v>4.13</c:v>
                </c:pt>
                <c:pt idx="10348">
                  <c:v>4.13</c:v>
                </c:pt>
                <c:pt idx="10349">
                  <c:v>4.13</c:v>
                </c:pt>
                <c:pt idx="10350">
                  <c:v>4.13</c:v>
                </c:pt>
                <c:pt idx="10351">
                  <c:v>4.13</c:v>
                </c:pt>
                <c:pt idx="10352">
                  <c:v>13.982276367187501</c:v>
                </c:pt>
                <c:pt idx="10353">
                  <c:v>9.023908203125</c:v>
                </c:pt>
                <c:pt idx="10354">
                  <c:v>7.13018359375</c:v>
                </c:pt>
                <c:pt idx="10355">
                  <c:v>8.7923124999999995</c:v>
                </c:pt>
                <c:pt idx="10356">
                  <c:v>9.7813554687500002</c:v>
                </c:pt>
                <c:pt idx="10357">
                  <c:v>8.959865234375</c:v>
                </c:pt>
                <c:pt idx="10358">
                  <c:v>6.5900117187499996</c:v>
                </c:pt>
                <c:pt idx="10359">
                  <c:v>5.8037768554687501</c:v>
                </c:pt>
                <c:pt idx="10360">
                  <c:v>6.0042949218750001</c:v>
                </c:pt>
                <c:pt idx="10361">
                  <c:v>5.7391220703124999</c:v>
                </c:pt>
                <c:pt idx="10362">
                  <c:v>5.9185190429687502</c:v>
                </c:pt>
                <c:pt idx="10363">
                  <c:v>7.99841748046875</c:v>
                </c:pt>
                <c:pt idx="10364">
                  <c:v>7.04997021484375</c:v>
                </c:pt>
                <c:pt idx="10365">
                  <c:v>5.8655878906250001</c:v>
                </c:pt>
                <c:pt idx="10366">
                  <c:v>5.5083798828125001</c:v>
                </c:pt>
                <c:pt idx="10367">
                  <c:v>4.13</c:v>
                </c:pt>
                <c:pt idx="10368">
                  <c:v>5.3643959960937497</c:v>
                </c:pt>
                <c:pt idx="10369">
                  <c:v>5.3347583007812496</c:v>
                </c:pt>
                <c:pt idx="10370">
                  <c:v>6.0079140625000003</c:v>
                </c:pt>
                <c:pt idx="10371">
                  <c:v>6.2037768554687496</c:v>
                </c:pt>
                <c:pt idx="10372">
                  <c:v>5.9566210937499999</c:v>
                </c:pt>
                <c:pt idx="10373">
                  <c:v>5.89748291015625</c:v>
                </c:pt>
                <c:pt idx="10374">
                  <c:v>5.4073955078124998</c:v>
                </c:pt>
                <c:pt idx="10375">
                  <c:v>5.1013437499999998</c:v>
                </c:pt>
                <c:pt idx="10376">
                  <c:v>4.13</c:v>
                </c:pt>
                <c:pt idx="10377">
                  <c:v>4.13</c:v>
                </c:pt>
                <c:pt idx="10378">
                  <c:v>4.13</c:v>
                </c:pt>
                <c:pt idx="10379">
                  <c:v>4.13</c:v>
                </c:pt>
                <c:pt idx="10380">
                  <c:v>4.13</c:v>
                </c:pt>
                <c:pt idx="10381">
                  <c:v>4.13</c:v>
                </c:pt>
                <c:pt idx="10382">
                  <c:v>4.13</c:v>
                </c:pt>
                <c:pt idx="10383">
                  <c:v>4.13</c:v>
                </c:pt>
                <c:pt idx="10384">
                  <c:v>4.13</c:v>
                </c:pt>
                <c:pt idx="10385">
                  <c:v>4.13</c:v>
                </c:pt>
                <c:pt idx="10386">
                  <c:v>4.13</c:v>
                </c:pt>
                <c:pt idx="10387">
                  <c:v>4.13</c:v>
                </c:pt>
                <c:pt idx="10388">
                  <c:v>4.13</c:v>
                </c:pt>
                <c:pt idx="10389">
                  <c:v>4.13</c:v>
                </c:pt>
                <c:pt idx="10390">
                  <c:v>4.13</c:v>
                </c:pt>
                <c:pt idx="10391">
                  <c:v>4.13</c:v>
                </c:pt>
                <c:pt idx="10392">
                  <c:v>4.13</c:v>
                </c:pt>
                <c:pt idx="10393">
                  <c:v>4.13</c:v>
                </c:pt>
                <c:pt idx="10394">
                  <c:v>4.13</c:v>
                </c:pt>
                <c:pt idx="10395">
                  <c:v>4.13</c:v>
                </c:pt>
                <c:pt idx="10396">
                  <c:v>4.13</c:v>
                </c:pt>
                <c:pt idx="10397">
                  <c:v>4.13</c:v>
                </c:pt>
                <c:pt idx="10398">
                  <c:v>4.13</c:v>
                </c:pt>
                <c:pt idx="10399">
                  <c:v>4.13</c:v>
                </c:pt>
                <c:pt idx="10400">
                  <c:v>5.3543808593750004</c:v>
                </c:pt>
                <c:pt idx="10401">
                  <c:v>24.456765624999999</c:v>
                </c:pt>
                <c:pt idx="10402">
                  <c:v>15.867425781250001</c:v>
                </c:pt>
                <c:pt idx="10403">
                  <c:v>11.4544423828125</c:v>
                </c:pt>
                <c:pt idx="10404">
                  <c:v>10.320805664062499</c:v>
                </c:pt>
                <c:pt idx="10405">
                  <c:v>9.0004218750000007</c:v>
                </c:pt>
                <c:pt idx="10406">
                  <c:v>7.5893828125000002</c:v>
                </c:pt>
                <c:pt idx="10407">
                  <c:v>6.5940498046874998</c:v>
                </c:pt>
                <c:pt idx="10408">
                  <c:v>6.1029067382812503</c:v>
                </c:pt>
                <c:pt idx="10409">
                  <c:v>5.0687626953124996</c:v>
                </c:pt>
                <c:pt idx="10410">
                  <c:v>4.953630859375</c:v>
                </c:pt>
                <c:pt idx="10411">
                  <c:v>5.1918749999999996</c:v>
                </c:pt>
                <c:pt idx="10412">
                  <c:v>5.1785517578125004</c:v>
                </c:pt>
                <c:pt idx="10413">
                  <c:v>5.1978994140625003</c:v>
                </c:pt>
                <c:pt idx="10414">
                  <c:v>5.2763681640625002</c:v>
                </c:pt>
                <c:pt idx="10415">
                  <c:v>4.1309062499999998</c:v>
                </c:pt>
                <c:pt idx="10416">
                  <c:v>4.13</c:v>
                </c:pt>
                <c:pt idx="10417">
                  <c:v>4.13</c:v>
                </c:pt>
                <c:pt idx="10418">
                  <c:v>4.13</c:v>
                </c:pt>
                <c:pt idx="10419">
                  <c:v>4.13</c:v>
                </c:pt>
                <c:pt idx="10420">
                  <c:v>4.13</c:v>
                </c:pt>
                <c:pt idx="10421">
                  <c:v>4.13</c:v>
                </c:pt>
                <c:pt idx="10422">
                  <c:v>4.13</c:v>
                </c:pt>
                <c:pt idx="10423">
                  <c:v>4.13</c:v>
                </c:pt>
                <c:pt idx="10424">
                  <c:v>4.13</c:v>
                </c:pt>
                <c:pt idx="10425">
                  <c:v>4.13</c:v>
                </c:pt>
                <c:pt idx="10426">
                  <c:v>4.13</c:v>
                </c:pt>
                <c:pt idx="10427">
                  <c:v>4.13</c:v>
                </c:pt>
                <c:pt idx="10428">
                  <c:v>4.13</c:v>
                </c:pt>
                <c:pt idx="10429">
                  <c:v>4.13</c:v>
                </c:pt>
                <c:pt idx="10430">
                  <c:v>4.13</c:v>
                </c:pt>
                <c:pt idx="10431">
                  <c:v>4.13</c:v>
                </c:pt>
                <c:pt idx="10432">
                  <c:v>4.13</c:v>
                </c:pt>
                <c:pt idx="10433">
                  <c:v>4.13</c:v>
                </c:pt>
                <c:pt idx="10434">
                  <c:v>4.13</c:v>
                </c:pt>
                <c:pt idx="10435">
                  <c:v>4.13</c:v>
                </c:pt>
                <c:pt idx="10436">
                  <c:v>4.13</c:v>
                </c:pt>
                <c:pt idx="10437">
                  <c:v>4.13</c:v>
                </c:pt>
                <c:pt idx="10438">
                  <c:v>4.13</c:v>
                </c:pt>
                <c:pt idx="10439">
                  <c:v>5.84621337890625</c:v>
                </c:pt>
                <c:pt idx="10440">
                  <c:v>7.1727539062499996</c:v>
                </c:pt>
                <c:pt idx="10441">
                  <c:v>7.1457246093749998</c:v>
                </c:pt>
                <c:pt idx="10442">
                  <c:v>6.7678359375000001</c:v>
                </c:pt>
                <c:pt idx="10443">
                  <c:v>6.6444697265624999</c:v>
                </c:pt>
                <c:pt idx="10444">
                  <c:v>6.77087841796875</c:v>
                </c:pt>
                <c:pt idx="10445">
                  <c:v>6.7730126953124996</c:v>
                </c:pt>
                <c:pt idx="10446">
                  <c:v>8.0775654296874997</c:v>
                </c:pt>
                <c:pt idx="10447">
                  <c:v>8.9463144531249998</c:v>
                </c:pt>
                <c:pt idx="10448">
                  <c:v>7.1866513671875003</c:v>
                </c:pt>
                <c:pt idx="10449">
                  <c:v>6.3458989257812499</c:v>
                </c:pt>
                <c:pt idx="10450">
                  <c:v>5.8659697265624997</c:v>
                </c:pt>
                <c:pt idx="10451">
                  <c:v>5.8944384765624998</c:v>
                </c:pt>
                <c:pt idx="10452">
                  <c:v>5.8129252929687496</c:v>
                </c:pt>
                <c:pt idx="10453">
                  <c:v>5.6160263671874997</c:v>
                </c:pt>
                <c:pt idx="10454">
                  <c:v>4.13</c:v>
                </c:pt>
                <c:pt idx="10455">
                  <c:v>4.2753066406249998</c:v>
                </c:pt>
                <c:pt idx="10456">
                  <c:v>4.13</c:v>
                </c:pt>
                <c:pt idx="10457">
                  <c:v>4.13</c:v>
                </c:pt>
                <c:pt idx="10458">
                  <c:v>4.13</c:v>
                </c:pt>
                <c:pt idx="10459">
                  <c:v>4.13</c:v>
                </c:pt>
                <c:pt idx="10460">
                  <c:v>4.13</c:v>
                </c:pt>
                <c:pt idx="10461">
                  <c:v>4.13</c:v>
                </c:pt>
                <c:pt idx="10462">
                  <c:v>4.13</c:v>
                </c:pt>
                <c:pt idx="10463">
                  <c:v>5.4398696289062496</c:v>
                </c:pt>
                <c:pt idx="10464">
                  <c:v>7.3749707031250002</c:v>
                </c:pt>
                <c:pt idx="10465">
                  <c:v>4.13</c:v>
                </c:pt>
                <c:pt idx="10466">
                  <c:v>6.4471547851562496</c:v>
                </c:pt>
                <c:pt idx="10467">
                  <c:v>7.1988496093750003</c:v>
                </c:pt>
                <c:pt idx="10468">
                  <c:v>6.5735712890625004</c:v>
                </c:pt>
                <c:pt idx="10469">
                  <c:v>4.13</c:v>
                </c:pt>
                <c:pt idx="10470">
                  <c:v>6.0119794921874998</c:v>
                </c:pt>
                <c:pt idx="10471">
                  <c:v>8.9616396484374992</c:v>
                </c:pt>
                <c:pt idx="10472">
                  <c:v>8.70729296875</c:v>
                </c:pt>
                <c:pt idx="10473">
                  <c:v>7.7274560546875</c:v>
                </c:pt>
                <c:pt idx="10474">
                  <c:v>7.9794785156249999</c:v>
                </c:pt>
                <c:pt idx="10475">
                  <c:v>8.2597568359375</c:v>
                </c:pt>
                <c:pt idx="10476">
                  <c:v>8.7744228515625</c:v>
                </c:pt>
                <c:pt idx="10477">
                  <c:v>8.7188544921875</c:v>
                </c:pt>
                <c:pt idx="10478">
                  <c:v>8.7644062500000004</c:v>
                </c:pt>
                <c:pt idx="10479">
                  <c:v>9.2492958984375004</c:v>
                </c:pt>
                <c:pt idx="10480">
                  <c:v>9.2854316406249993</c:v>
                </c:pt>
                <c:pt idx="10481">
                  <c:v>9.5190019531250005</c:v>
                </c:pt>
                <c:pt idx="10482">
                  <c:v>10.598917968749999</c:v>
                </c:pt>
                <c:pt idx="10483">
                  <c:v>11.23165625</c:v>
                </c:pt>
                <c:pt idx="10484">
                  <c:v>11.376188476562501</c:v>
                </c:pt>
                <c:pt idx="10485">
                  <c:v>11.104544921875</c:v>
                </c:pt>
                <c:pt idx="10486">
                  <c:v>9.7795048828124997</c:v>
                </c:pt>
                <c:pt idx="10487">
                  <c:v>8.9299453124999992</c:v>
                </c:pt>
                <c:pt idx="10488">
                  <c:v>9.2620576171874998</c:v>
                </c:pt>
                <c:pt idx="10489">
                  <c:v>8.9343847656249995</c:v>
                </c:pt>
                <c:pt idx="10490">
                  <c:v>8.4365097656250008</c:v>
                </c:pt>
                <c:pt idx="10491">
                  <c:v>8.1347167968750007</c:v>
                </c:pt>
                <c:pt idx="10492">
                  <c:v>7.1793994140624999</c:v>
                </c:pt>
                <c:pt idx="10493">
                  <c:v>6.1368017578125</c:v>
                </c:pt>
                <c:pt idx="10494">
                  <c:v>5.5638149414062497</c:v>
                </c:pt>
                <c:pt idx="10495">
                  <c:v>5.5498901367187496</c:v>
                </c:pt>
                <c:pt idx="10496">
                  <c:v>5.71672265625</c:v>
                </c:pt>
                <c:pt idx="10497">
                  <c:v>5.8397592773437497</c:v>
                </c:pt>
                <c:pt idx="10498">
                  <c:v>5.7797739257812504</c:v>
                </c:pt>
                <c:pt idx="10499">
                  <c:v>5.6082988281250001</c:v>
                </c:pt>
                <c:pt idx="10500">
                  <c:v>5.2287026367187499</c:v>
                </c:pt>
                <c:pt idx="10501">
                  <c:v>5.309212890625</c:v>
                </c:pt>
                <c:pt idx="10502">
                  <c:v>5.2867236328124996</c:v>
                </c:pt>
                <c:pt idx="10503">
                  <c:v>5.0842343750000003</c:v>
                </c:pt>
                <c:pt idx="10504">
                  <c:v>5.0837451171875001</c:v>
                </c:pt>
                <c:pt idx="10505">
                  <c:v>4.13</c:v>
                </c:pt>
                <c:pt idx="10506">
                  <c:v>4.13</c:v>
                </c:pt>
                <c:pt idx="10507">
                  <c:v>4.13</c:v>
                </c:pt>
                <c:pt idx="10508">
                  <c:v>4.13</c:v>
                </c:pt>
                <c:pt idx="10509">
                  <c:v>4.13</c:v>
                </c:pt>
                <c:pt idx="10510">
                  <c:v>4.13</c:v>
                </c:pt>
                <c:pt idx="10511">
                  <c:v>4.13</c:v>
                </c:pt>
                <c:pt idx="10512">
                  <c:v>4.1053193359374998</c:v>
                </c:pt>
                <c:pt idx="10513">
                  <c:v>4.0278300781249996</c:v>
                </c:pt>
                <c:pt idx="10514">
                  <c:v>4.0038300781249996</c:v>
                </c:pt>
                <c:pt idx="10515">
                  <c:v>3.9753405761718752</c:v>
                </c:pt>
                <c:pt idx="10516">
                  <c:v>3.9628510742187499</c:v>
                </c:pt>
                <c:pt idx="10517">
                  <c:v>3.9548510742187499</c:v>
                </c:pt>
                <c:pt idx="10518">
                  <c:v>3.9383618164062502</c:v>
                </c:pt>
                <c:pt idx="10519">
                  <c:v>3.9238725585937502</c:v>
                </c:pt>
                <c:pt idx="10520">
                  <c:v>3.8228725585937502</c:v>
                </c:pt>
                <c:pt idx="10521">
                  <c:v>3.7503830566406249</c:v>
                </c:pt>
                <c:pt idx="10522">
                  <c:v>3.7473830566406252</c:v>
                </c:pt>
                <c:pt idx="10523">
                  <c:v>3.7363830566406251</c:v>
                </c:pt>
                <c:pt idx="10524">
                  <c:v>3.7248935546875002</c:v>
                </c:pt>
                <c:pt idx="10525">
                  <c:v>3.7178935546875</c:v>
                </c:pt>
                <c:pt idx="10526">
                  <c:v>3.7054042968749998</c:v>
                </c:pt>
                <c:pt idx="10527">
                  <c:v>3.6949150390624999</c:v>
                </c:pt>
                <c:pt idx="10528">
                  <c:v>3.6899150390625</c:v>
                </c:pt>
                <c:pt idx="10529">
                  <c:v>3.685365966796875</c:v>
                </c:pt>
                <c:pt idx="10530">
                  <c:v>3.6763659667968751</c:v>
                </c:pt>
                <c:pt idx="10531">
                  <c:v>3.6729597167968748</c:v>
                </c:pt>
                <c:pt idx="10532">
                  <c:v>3.663666015625</c:v>
                </c:pt>
                <c:pt idx="10533">
                  <c:v>3.6549213867187502</c:v>
                </c:pt>
                <c:pt idx="10534">
                  <c:v>3.6477255859375002</c:v>
                </c:pt>
                <c:pt idx="10535">
                  <c:v>3.6445297851562501</c:v>
                </c:pt>
                <c:pt idx="10536">
                  <c:v>3.6438830566406248</c:v>
                </c:pt>
                <c:pt idx="10537">
                  <c:v>3.639236328125</c:v>
                </c:pt>
                <c:pt idx="10538">
                  <c:v>3.6341384277343751</c:v>
                </c:pt>
                <c:pt idx="10539">
                  <c:v>3.6315893554687499</c:v>
                </c:pt>
                <c:pt idx="10540">
                  <c:v>3.6300405273437502</c:v>
                </c:pt>
                <c:pt idx="10541">
                  <c:v>3.627942626953125</c:v>
                </c:pt>
                <c:pt idx="10542">
                  <c:v>3.5546921386718751</c:v>
                </c:pt>
                <c:pt idx="10543">
                  <c:v>3.4523095703125</c:v>
                </c:pt>
                <c:pt idx="10544">
                  <c:v>3.3437600097656248</c:v>
                </c:pt>
                <c:pt idx="10545">
                  <c:v>3.2239033203125</c:v>
                </c:pt>
                <c:pt idx="10546">
                  <c:v>3.0994853515625</c:v>
                </c:pt>
                <c:pt idx="10547">
                  <c:v>2.994031494140625</c:v>
                </c:pt>
                <c:pt idx="10548">
                  <c:v>2.9052917480468752</c:v>
                </c:pt>
                <c:pt idx="10549">
                  <c:v>2.8182314453125001</c:v>
                </c:pt>
                <c:pt idx="10550">
                  <c:v>2.7292485351562501</c:v>
                </c:pt>
                <c:pt idx="10551">
                  <c:v>2.646508544921875</c:v>
                </c:pt>
                <c:pt idx="10552">
                  <c:v>2.5534191894531251</c:v>
                </c:pt>
                <c:pt idx="10553">
                  <c:v>2.47050927734375</c:v>
                </c:pt>
                <c:pt idx="10554">
                  <c:v>2.4013186035156249</c:v>
                </c:pt>
                <c:pt idx="10555">
                  <c:v>2.323634765625</c:v>
                </c:pt>
                <c:pt idx="10556">
                  <c:v>2.2542656249999999</c:v>
                </c:pt>
                <c:pt idx="10557">
                  <c:v>2.1946770019531252</c:v>
                </c:pt>
                <c:pt idx="10558">
                  <c:v>2.1367592773437498</c:v>
                </c:pt>
                <c:pt idx="10559">
                  <c:v>2.0691662597656251</c:v>
                </c:pt>
                <c:pt idx="10560">
                  <c:v>2.0056469726562498</c:v>
                </c:pt>
                <c:pt idx="10561">
                  <c:v>1.9472266845703126</c:v>
                </c:pt>
                <c:pt idx="10562">
                  <c:v>1.7972266845703124</c:v>
                </c:pt>
                <c:pt idx="10563">
                  <c:v>1.6472266845703125</c:v>
                </c:pt>
                <c:pt idx="10564">
                  <c:v>1.4972266845703126</c:v>
                </c:pt>
                <c:pt idx="10565">
                  <c:v>1.3472266845703125</c:v>
                </c:pt>
                <c:pt idx="10566">
                  <c:v>1.1972266845703126</c:v>
                </c:pt>
                <c:pt idx="10567">
                  <c:v>1.1121015624999999</c:v>
                </c:pt>
                <c:pt idx="10568">
                  <c:v>1.0904772949218751</c:v>
                </c:pt>
                <c:pt idx="10569">
                  <c:v>1.0740546875000001</c:v>
                </c:pt>
                <c:pt idx="10570">
                  <c:v>1.063934326171875</c:v>
                </c:pt>
                <c:pt idx="10571">
                  <c:v>1.06725439453125</c:v>
                </c:pt>
                <c:pt idx="10572">
                  <c:v>1.0548854980468749</c:v>
                </c:pt>
                <c:pt idx="10573">
                  <c:v>1.0464630126953125</c:v>
                </c:pt>
                <c:pt idx="10574">
                  <c:v>1.04671240234375</c:v>
                </c:pt>
                <c:pt idx="10575">
                  <c:v>1.03763818359375</c:v>
                </c:pt>
                <c:pt idx="10576">
                  <c:v>1.0209027099609376</c:v>
                </c:pt>
                <c:pt idx="10577">
                  <c:v>1.0297968749999999</c:v>
                </c:pt>
                <c:pt idx="10578">
                  <c:v>1.0329195556640625</c:v>
                </c:pt>
                <c:pt idx="10579">
                  <c:v>1.0274560546875</c:v>
                </c:pt>
                <c:pt idx="10580">
                  <c:v>1.0129031372070312</c:v>
                </c:pt>
                <c:pt idx="10581">
                  <c:v>1.0086152954101562</c:v>
                </c:pt>
                <c:pt idx="10582">
                  <c:v>0.98849884033203128</c:v>
                </c:pt>
                <c:pt idx="10583">
                  <c:v>0.98237200927734381</c:v>
                </c:pt>
                <c:pt idx="10584">
                  <c:v>0.9746573486328125</c:v>
                </c:pt>
                <c:pt idx="10585">
                  <c:v>0.98003448486328126</c:v>
                </c:pt>
                <c:pt idx="10586">
                  <c:v>0.98592059326171877</c:v>
                </c:pt>
                <c:pt idx="10587">
                  <c:v>0.9931926879882812</c:v>
                </c:pt>
                <c:pt idx="10588">
                  <c:v>1.0074730224609374</c:v>
                </c:pt>
                <c:pt idx="10589">
                  <c:v>1.0140611572265625</c:v>
                </c:pt>
                <c:pt idx="10590">
                  <c:v>1.0156893920898438</c:v>
                </c:pt>
                <c:pt idx="10591">
                  <c:v>1.0178384399414062</c:v>
                </c:pt>
                <c:pt idx="10592">
                  <c:v>1.0284251708984375</c:v>
                </c:pt>
                <c:pt idx="10593">
                  <c:v>1.0268420410156249</c:v>
                </c:pt>
                <c:pt idx="10594">
                  <c:v>1.0498914794921874</c:v>
                </c:pt>
                <c:pt idx="10595">
                  <c:v>1.0671810302734375</c:v>
                </c:pt>
                <c:pt idx="10596">
                  <c:v>1.0641121826171875</c:v>
                </c:pt>
                <c:pt idx="10597">
                  <c:v>1.0680122070312501</c:v>
                </c:pt>
                <c:pt idx="10598">
                  <c:v>1.0379593505859375</c:v>
                </c:pt>
                <c:pt idx="10599">
                  <c:v>1.0164813232421874</c:v>
                </c:pt>
                <c:pt idx="10600">
                  <c:v>0.99637249755859369</c:v>
                </c:pt>
                <c:pt idx="10601">
                  <c:v>0.98211187744140627</c:v>
                </c:pt>
                <c:pt idx="10602">
                  <c:v>0.95933209228515626</c:v>
                </c:pt>
                <c:pt idx="10603">
                  <c:v>0.94197662353515621</c:v>
                </c:pt>
                <c:pt idx="10604">
                  <c:v>0.94368041992187501</c:v>
                </c:pt>
                <c:pt idx="10605">
                  <c:v>0.94941583251953121</c:v>
                </c:pt>
                <c:pt idx="10606">
                  <c:v>0.93835992431640625</c:v>
                </c:pt>
                <c:pt idx="10607">
                  <c:v>0.93160705566406254</c:v>
                </c:pt>
                <c:pt idx="10608">
                  <c:v>0.91889721679687497</c:v>
                </c:pt>
                <c:pt idx="10609">
                  <c:v>0.80845654296875002</c:v>
                </c:pt>
                <c:pt idx="10610">
                  <c:v>0.73199999999999998</c:v>
                </c:pt>
                <c:pt idx="10611">
                  <c:v>0.73199999999999998</c:v>
                </c:pt>
                <c:pt idx="10612">
                  <c:v>0.73199999999999998</c:v>
                </c:pt>
                <c:pt idx="10613">
                  <c:v>0.77455731201171873</c:v>
                </c:pt>
                <c:pt idx="10614">
                  <c:v>0.88738427734375003</c:v>
                </c:pt>
                <c:pt idx="10615">
                  <c:v>0.94657690429687502</c:v>
                </c:pt>
                <c:pt idx="10616">
                  <c:v>0.95656604003906254</c:v>
                </c:pt>
                <c:pt idx="10617">
                  <c:v>0.94420062255859372</c:v>
                </c:pt>
                <c:pt idx="10618">
                  <c:v>0.93016491699218751</c:v>
                </c:pt>
                <c:pt idx="10619">
                  <c:v>0.92840844726562499</c:v>
                </c:pt>
                <c:pt idx="10620">
                  <c:v>0.85705505371093749</c:v>
                </c:pt>
                <c:pt idx="10621">
                  <c:v>0.90964990234374998</c:v>
                </c:pt>
                <c:pt idx="10622">
                  <c:v>0.88612194824218748</c:v>
                </c:pt>
                <c:pt idx="10623">
                  <c:v>0.89529620361328122</c:v>
                </c:pt>
                <c:pt idx="10624">
                  <c:v>0.89324536132812504</c:v>
                </c:pt>
                <c:pt idx="10625">
                  <c:v>0.91606103515625004</c:v>
                </c:pt>
                <c:pt idx="10626">
                  <c:v>0.92552172851562498</c:v>
                </c:pt>
                <c:pt idx="10627">
                  <c:v>0.91789770507812496</c:v>
                </c:pt>
                <c:pt idx="10628">
                  <c:v>0.91397296142578122</c:v>
                </c:pt>
                <c:pt idx="10629">
                  <c:v>0.88506164550781252</c:v>
                </c:pt>
                <c:pt idx="10630">
                  <c:v>0.85925598144531246</c:v>
                </c:pt>
                <c:pt idx="10631">
                  <c:v>0.8678607788085938</c:v>
                </c:pt>
                <c:pt idx="10632">
                  <c:v>0.87247912597656252</c:v>
                </c:pt>
                <c:pt idx="10633">
                  <c:v>0.84222741699218751</c:v>
                </c:pt>
                <c:pt idx="10634">
                  <c:v>0.85142858886718753</c:v>
                </c:pt>
                <c:pt idx="10635">
                  <c:v>0.85529040527343747</c:v>
                </c:pt>
                <c:pt idx="10636">
                  <c:v>0.85081787109374996</c:v>
                </c:pt>
                <c:pt idx="10637">
                  <c:v>0.83736633300781249</c:v>
                </c:pt>
                <c:pt idx="10638">
                  <c:v>0.8450243530273438</c:v>
                </c:pt>
                <c:pt idx="10639">
                  <c:v>0.88074401855468754</c:v>
                </c:pt>
                <c:pt idx="10640">
                  <c:v>0.89469189453124998</c:v>
                </c:pt>
                <c:pt idx="10641">
                  <c:v>0.89562927246093749</c:v>
                </c:pt>
                <c:pt idx="10642">
                  <c:v>0.89155065917968745</c:v>
                </c:pt>
                <c:pt idx="10643">
                  <c:v>0.88879339599609375</c:v>
                </c:pt>
                <c:pt idx="10644">
                  <c:v>0.86120965576171871</c:v>
                </c:pt>
                <c:pt idx="10645">
                  <c:v>1.0605999755859374</c:v>
                </c:pt>
                <c:pt idx="10646">
                  <c:v>1.8877767333984374</c:v>
                </c:pt>
                <c:pt idx="10647">
                  <c:v>1.0276630859375</c:v>
                </c:pt>
                <c:pt idx="10648">
                  <c:v>1.09092626953125</c:v>
                </c:pt>
                <c:pt idx="10649">
                  <c:v>1.1324531250000001</c:v>
                </c:pt>
                <c:pt idx="10650">
                  <c:v>1.3888817138671874</c:v>
                </c:pt>
                <c:pt idx="10651">
                  <c:v>1.477157470703125</c:v>
                </c:pt>
                <c:pt idx="10652">
                  <c:v>4.13</c:v>
                </c:pt>
                <c:pt idx="10653">
                  <c:v>4.13</c:v>
                </c:pt>
                <c:pt idx="10654">
                  <c:v>3.4147392578125002</c:v>
                </c:pt>
                <c:pt idx="10655">
                  <c:v>4.13</c:v>
                </c:pt>
                <c:pt idx="10656">
                  <c:v>4.13</c:v>
                </c:pt>
                <c:pt idx="10657">
                  <c:v>4.13</c:v>
                </c:pt>
                <c:pt idx="10658">
                  <c:v>4.13</c:v>
                </c:pt>
                <c:pt idx="10659">
                  <c:v>4.0415849609374996</c:v>
                </c:pt>
                <c:pt idx="10660">
                  <c:v>3.71989453125</c:v>
                </c:pt>
                <c:pt idx="10661">
                  <c:v>3.4345341796875002</c:v>
                </c:pt>
                <c:pt idx="10662">
                  <c:v>3.21246142578125</c:v>
                </c:pt>
                <c:pt idx="10663">
                  <c:v>3.0219121093750001</c:v>
                </c:pt>
                <c:pt idx="10664">
                  <c:v>2.8553015136718751</c:v>
                </c:pt>
                <c:pt idx="10665">
                  <c:v>2.73024658203125</c:v>
                </c:pt>
                <c:pt idx="10666">
                  <c:v>2.66717333984375</c:v>
                </c:pt>
                <c:pt idx="10667">
                  <c:v>2.5445080566406251</c:v>
                </c:pt>
                <c:pt idx="10668">
                  <c:v>2.4588569335937498</c:v>
                </c:pt>
                <c:pt idx="10669">
                  <c:v>2.3889150390624998</c:v>
                </c:pt>
                <c:pt idx="10670">
                  <c:v>2.3039057617187502</c:v>
                </c:pt>
                <c:pt idx="10671">
                  <c:v>2.2207390136718752</c:v>
                </c:pt>
                <c:pt idx="10672">
                  <c:v>2.1402490234374998</c:v>
                </c:pt>
                <c:pt idx="10673">
                  <c:v>2.0423721923828126</c:v>
                </c:pt>
                <c:pt idx="10674">
                  <c:v>1.96400439453125</c:v>
                </c:pt>
                <c:pt idx="10675">
                  <c:v>1.8899127197265626</c:v>
                </c:pt>
                <c:pt idx="10676">
                  <c:v>1.8260408935546875</c:v>
                </c:pt>
                <c:pt idx="10677">
                  <c:v>1.763689453125</c:v>
                </c:pt>
                <c:pt idx="10678">
                  <c:v>1.7085270996093751</c:v>
                </c:pt>
                <c:pt idx="10679">
                  <c:v>1.6542528076171874</c:v>
                </c:pt>
                <c:pt idx="10680">
                  <c:v>1.6033397216796874</c:v>
                </c:pt>
                <c:pt idx="10681">
                  <c:v>1.55481298828125</c:v>
                </c:pt>
                <c:pt idx="10682">
                  <c:v>1.5091849365234375</c:v>
                </c:pt>
                <c:pt idx="10683">
                  <c:v>1.4702569580078124</c:v>
                </c:pt>
                <c:pt idx="10684">
                  <c:v>1.4730384521484374</c:v>
                </c:pt>
                <c:pt idx="10685">
                  <c:v>1.4753248291015626</c:v>
                </c:pt>
                <c:pt idx="10686">
                  <c:v>1.47664111328125</c:v>
                </c:pt>
                <c:pt idx="10687">
                  <c:v>1.4751562499999999</c:v>
                </c:pt>
                <c:pt idx="10688">
                  <c:v>1.473720947265625</c:v>
                </c:pt>
                <c:pt idx="10689">
                  <c:v>1.4703629150390625</c:v>
                </c:pt>
                <c:pt idx="10690">
                  <c:v>1.4675335693359375</c:v>
                </c:pt>
                <c:pt idx="10691">
                  <c:v>1.4635766601562501</c:v>
                </c:pt>
                <c:pt idx="10692">
                  <c:v>1.4570211181640624</c:v>
                </c:pt>
                <c:pt idx="10693">
                  <c:v>1.451289794921875</c:v>
                </c:pt>
                <c:pt idx="10694">
                  <c:v>1.4447995605468751</c:v>
                </c:pt>
                <c:pt idx="10695">
                  <c:v>1.439108642578125</c:v>
                </c:pt>
                <c:pt idx="10696">
                  <c:v>1.4321142578124999</c:v>
                </c:pt>
                <c:pt idx="10697">
                  <c:v>1.4261370849609376</c:v>
                </c:pt>
                <c:pt idx="10698">
                  <c:v>1.4373944091796875</c:v>
                </c:pt>
                <c:pt idx="10699">
                  <c:v>1.5938801269531251</c:v>
                </c:pt>
                <c:pt idx="10700">
                  <c:v>1.7976843261718749</c:v>
                </c:pt>
                <c:pt idx="10701">
                  <c:v>4.13</c:v>
                </c:pt>
                <c:pt idx="10702">
                  <c:v>4.72579931640625</c:v>
                </c:pt>
                <c:pt idx="10703">
                  <c:v>11.748312500000001</c:v>
                </c:pt>
                <c:pt idx="10704">
                  <c:v>9.7701542968750008</c:v>
                </c:pt>
                <c:pt idx="10705">
                  <c:v>6.5956181640624996</c:v>
                </c:pt>
                <c:pt idx="10706">
                  <c:v>12.1446904296875</c:v>
                </c:pt>
                <c:pt idx="10707">
                  <c:v>7.6330239257812504</c:v>
                </c:pt>
                <c:pt idx="10708">
                  <c:v>5.93580859375</c:v>
                </c:pt>
                <c:pt idx="10709">
                  <c:v>5.3689467773437496</c:v>
                </c:pt>
                <c:pt idx="10710">
                  <c:v>4.13</c:v>
                </c:pt>
                <c:pt idx="10711">
                  <c:v>4.13</c:v>
                </c:pt>
                <c:pt idx="10712">
                  <c:v>4.13</c:v>
                </c:pt>
                <c:pt idx="10713">
                  <c:v>4.13</c:v>
                </c:pt>
                <c:pt idx="10714">
                  <c:v>4.13</c:v>
                </c:pt>
                <c:pt idx="10715">
                  <c:v>4.13</c:v>
                </c:pt>
                <c:pt idx="10716">
                  <c:v>4.13</c:v>
                </c:pt>
                <c:pt idx="10717">
                  <c:v>4.13</c:v>
                </c:pt>
                <c:pt idx="10718">
                  <c:v>4.13</c:v>
                </c:pt>
                <c:pt idx="10719">
                  <c:v>4.13</c:v>
                </c:pt>
                <c:pt idx="10720">
                  <c:v>4.13</c:v>
                </c:pt>
                <c:pt idx="10721">
                  <c:v>6.2249272460937499</c:v>
                </c:pt>
                <c:pt idx="10722">
                  <c:v>9.9711015624999995</c:v>
                </c:pt>
                <c:pt idx="10723">
                  <c:v>20.43355859375</c:v>
                </c:pt>
                <c:pt idx="10724">
                  <c:v>10.57667578125</c:v>
                </c:pt>
                <c:pt idx="10725">
                  <c:v>7.5413657226562503</c:v>
                </c:pt>
                <c:pt idx="10726">
                  <c:v>6.6920532226562504</c:v>
                </c:pt>
                <c:pt idx="10727">
                  <c:v>6.2001552734374998</c:v>
                </c:pt>
                <c:pt idx="10728">
                  <c:v>5.8156376953124997</c:v>
                </c:pt>
                <c:pt idx="10729">
                  <c:v>4.13</c:v>
                </c:pt>
                <c:pt idx="10730">
                  <c:v>5.2752392578125002</c:v>
                </c:pt>
                <c:pt idx="10731">
                  <c:v>9.6321855468750002</c:v>
                </c:pt>
                <c:pt idx="10732">
                  <c:v>7.4098852539062499</c:v>
                </c:pt>
                <c:pt idx="10733">
                  <c:v>6.8714160156249999</c:v>
                </c:pt>
                <c:pt idx="10734">
                  <c:v>6.0950322265625001</c:v>
                </c:pt>
                <c:pt idx="10735">
                  <c:v>6.1430869140624997</c:v>
                </c:pt>
                <c:pt idx="10736">
                  <c:v>5.5998964843749999</c:v>
                </c:pt>
                <c:pt idx="10737">
                  <c:v>5.4054130859375</c:v>
                </c:pt>
                <c:pt idx="10738">
                  <c:v>5.2863955078125002</c:v>
                </c:pt>
                <c:pt idx="10739">
                  <c:v>6.1598115234374999</c:v>
                </c:pt>
                <c:pt idx="10740">
                  <c:v>5.5710170898437497</c:v>
                </c:pt>
                <c:pt idx="10741">
                  <c:v>5.2996201171874997</c:v>
                </c:pt>
                <c:pt idx="10742">
                  <c:v>5.9105019531250003</c:v>
                </c:pt>
                <c:pt idx="10743">
                  <c:v>10.403365234375</c:v>
                </c:pt>
                <c:pt idx="10744">
                  <c:v>9.4702988281249993</c:v>
                </c:pt>
                <c:pt idx="10745">
                  <c:v>12.374986328125001</c:v>
                </c:pt>
                <c:pt idx="10746">
                  <c:v>9.4585605468750007</c:v>
                </c:pt>
                <c:pt idx="10747">
                  <c:v>7.5801684570312498</c:v>
                </c:pt>
                <c:pt idx="10748">
                  <c:v>6.4687363281249999</c:v>
                </c:pt>
                <c:pt idx="10749">
                  <c:v>5.578783203125</c:v>
                </c:pt>
                <c:pt idx="10750">
                  <c:v>5.15509912109375</c:v>
                </c:pt>
                <c:pt idx="10751">
                  <c:v>5.25073681640625</c:v>
                </c:pt>
                <c:pt idx="10752">
                  <c:v>4.9620292968750004</c:v>
                </c:pt>
                <c:pt idx="10753">
                  <c:v>4.8353393554687498</c:v>
                </c:pt>
                <c:pt idx="10754">
                  <c:v>4.8560976562500002</c:v>
                </c:pt>
                <c:pt idx="10755">
                  <c:v>4.80397705078125</c:v>
                </c:pt>
                <c:pt idx="10756">
                  <c:v>4.7750805664062499</c:v>
                </c:pt>
                <c:pt idx="10757">
                  <c:v>4.7129599609374999</c:v>
                </c:pt>
                <c:pt idx="10758">
                  <c:v>4.6598388671875002</c:v>
                </c:pt>
                <c:pt idx="10759">
                  <c:v>4.13</c:v>
                </c:pt>
                <c:pt idx="10760">
                  <c:v>4.13</c:v>
                </c:pt>
                <c:pt idx="10761">
                  <c:v>4.13</c:v>
                </c:pt>
                <c:pt idx="10762">
                  <c:v>4.13</c:v>
                </c:pt>
                <c:pt idx="10763">
                  <c:v>4.13</c:v>
                </c:pt>
                <c:pt idx="10764">
                  <c:v>4.13</c:v>
                </c:pt>
                <c:pt idx="10765">
                  <c:v>4.13</c:v>
                </c:pt>
                <c:pt idx="10766">
                  <c:v>4.13</c:v>
                </c:pt>
                <c:pt idx="10767">
                  <c:v>4.13</c:v>
                </c:pt>
                <c:pt idx="10768">
                  <c:v>4.13</c:v>
                </c:pt>
                <c:pt idx="10769">
                  <c:v>4.13</c:v>
                </c:pt>
                <c:pt idx="10770">
                  <c:v>4.13</c:v>
                </c:pt>
                <c:pt idx="10771">
                  <c:v>4.13</c:v>
                </c:pt>
                <c:pt idx="10772">
                  <c:v>4.13</c:v>
                </c:pt>
                <c:pt idx="10773">
                  <c:v>3.9700393066406252</c:v>
                </c:pt>
                <c:pt idx="10774">
                  <c:v>3.770039306640625</c:v>
                </c:pt>
                <c:pt idx="10775">
                  <c:v>3.5700393066406249</c:v>
                </c:pt>
                <c:pt idx="10776">
                  <c:v>3.3700393066406251</c:v>
                </c:pt>
                <c:pt idx="10777">
                  <c:v>3.1700393066406249</c:v>
                </c:pt>
                <c:pt idx="10778">
                  <c:v>2.9700393066406252</c:v>
                </c:pt>
                <c:pt idx="10779">
                  <c:v>2.770039306640625</c:v>
                </c:pt>
                <c:pt idx="10780">
                  <c:v>2.5700393066406249</c:v>
                </c:pt>
                <c:pt idx="10781">
                  <c:v>2.3700393066406251</c:v>
                </c:pt>
                <c:pt idx="10782">
                  <c:v>2.1700393066406249</c:v>
                </c:pt>
                <c:pt idx="10783">
                  <c:v>1.970039306640625</c:v>
                </c:pt>
                <c:pt idx="10784">
                  <c:v>1.8200393066406251</c:v>
                </c:pt>
                <c:pt idx="10785">
                  <c:v>1.6700393066406249</c:v>
                </c:pt>
                <c:pt idx="10786">
                  <c:v>1.6739223632812501</c:v>
                </c:pt>
                <c:pt idx="10787">
                  <c:v>1.8381613769531251</c:v>
                </c:pt>
                <c:pt idx="10788">
                  <c:v>1.958356689453125</c:v>
                </c:pt>
                <c:pt idx="10789">
                  <c:v>2.0119741210937501</c:v>
                </c:pt>
                <c:pt idx="10790">
                  <c:v>2.1487502441406252</c:v>
                </c:pt>
                <c:pt idx="10791">
                  <c:v>2.2859243164062502</c:v>
                </c:pt>
                <c:pt idx="10792">
                  <c:v>2.43105419921875</c:v>
                </c:pt>
                <c:pt idx="10793">
                  <c:v>2.577473388671875</c:v>
                </c:pt>
                <c:pt idx="10794">
                  <c:v>2.7005402832031251</c:v>
                </c:pt>
                <c:pt idx="10795">
                  <c:v>2.7028793945312501</c:v>
                </c:pt>
                <c:pt idx="10796">
                  <c:v>2.6256948242187499</c:v>
                </c:pt>
                <c:pt idx="10797">
                  <c:v>2.5488903808593748</c:v>
                </c:pt>
                <c:pt idx="10798">
                  <c:v>2.53275390625</c:v>
                </c:pt>
                <c:pt idx="10799">
                  <c:v>2.6613786621093749</c:v>
                </c:pt>
                <c:pt idx="10800">
                  <c:v>2.7786533203124999</c:v>
                </c:pt>
                <c:pt idx="10801">
                  <c:v>2.6672924804687499</c:v>
                </c:pt>
                <c:pt idx="10802">
                  <c:v>2.6076850585937499</c:v>
                </c:pt>
                <c:pt idx="10803">
                  <c:v>2.5329140625000002</c:v>
                </c:pt>
                <c:pt idx="10804">
                  <c:v>3.1639067382812498</c:v>
                </c:pt>
                <c:pt idx="10805">
                  <c:v>3.2149687500000002</c:v>
                </c:pt>
                <c:pt idx="10806">
                  <c:v>3.4130668945312501</c:v>
                </c:pt>
                <c:pt idx="10807">
                  <c:v>3.3711040039062499</c:v>
                </c:pt>
                <c:pt idx="10808">
                  <c:v>3.330171875</c:v>
                </c:pt>
                <c:pt idx="10809">
                  <c:v>3.30628515625</c:v>
                </c:pt>
                <c:pt idx="10810">
                  <c:v>3.3623740234374999</c:v>
                </c:pt>
                <c:pt idx="10811">
                  <c:v>3.3898374023437499</c:v>
                </c:pt>
                <c:pt idx="10812">
                  <c:v>3.3845859374999998</c:v>
                </c:pt>
                <c:pt idx="10813">
                  <c:v>3.36528466796875</c:v>
                </c:pt>
                <c:pt idx="10814">
                  <c:v>3.3462265625000001</c:v>
                </c:pt>
                <c:pt idx="10815">
                  <c:v>3.3886628417968749</c:v>
                </c:pt>
                <c:pt idx="10816">
                  <c:v>3.4303557128906248</c:v>
                </c:pt>
                <c:pt idx="10817">
                  <c:v>3.4623002929687501</c:v>
                </c:pt>
                <c:pt idx="10818">
                  <c:v>3.4411638183593749</c:v>
                </c:pt>
                <c:pt idx="10819">
                  <c:v>3.4557915039062501</c:v>
                </c:pt>
                <c:pt idx="10820">
                  <c:v>3.4846354980468748</c:v>
                </c:pt>
                <c:pt idx="10821">
                  <c:v>3.4961601562500002</c:v>
                </c:pt>
                <c:pt idx="10822">
                  <c:v>3.4311083984374999</c:v>
                </c:pt>
                <c:pt idx="10823">
                  <c:v>3.3830512695312498</c:v>
                </c:pt>
                <c:pt idx="10824">
                  <c:v>3.3915629882812501</c:v>
                </c:pt>
                <c:pt idx="10825">
                  <c:v>3.4320466308593751</c:v>
                </c:pt>
                <c:pt idx="10826">
                  <c:v>3.4834243164062499</c:v>
                </c:pt>
                <c:pt idx="10827">
                  <c:v>3.5447731933593749</c:v>
                </c:pt>
                <c:pt idx="10828">
                  <c:v>3.7364614257812501</c:v>
                </c:pt>
                <c:pt idx="10829">
                  <c:v>3.9214821777343749</c:v>
                </c:pt>
                <c:pt idx="10830">
                  <c:v>4.0687646484375</c:v>
                </c:pt>
                <c:pt idx="10831">
                  <c:v>4.13</c:v>
                </c:pt>
                <c:pt idx="10832">
                  <c:v>4.13</c:v>
                </c:pt>
                <c:pt idx="10833">
                  <c:v>4.13</c:v>
                </c:pt>
                <c:pt idx="10834">
                  <c:v>4.13</c:v>
                </c:pt>
                <c:pt idx="10835">
                  <c:v>4.13</c:v>
                </c:pt>
                <c:pt idx="10836">
                  <c:v>4.13</c:v>
                </c:pt>
                <c:pt idx="10837">
                  <c:v>4.13</c:v>
                </c:pt>
                <c:pt idx="10838">
                  <c:v>4.13</c:v>
                </c:pt>
                <c:pt idx="10839">
                  <c:v>4.12492578125</c:v>
                </c:pt>
                <c:pt idx="10840">
                  <c:v>3.9863759765625</c:v>
                </c:pt>
                <c:pt idx="10841">
                  <c:v>4.0215971679687499</c:v>
                </c:pt>
                <c:pt idx="10842">
                  <c:v>4.0053322753906251</c:v>
                </c:pt>
                <c:pt idx="10843">
                  <c:v>3.9899350585937499</c:v>
                </c:pt>
                <c:pt idx="10844">
                  <c:v>3.9415532226562502</c:v>
                </c:pt>
                <c:pt idx="10845">
                  <c:v>3.9328491210937502</c:v>
                </c:pt>
                <c:pt idx="10846">
                  <c:v>3.986360595703125</c:v>
                </c:pt>
                <c:pt idx="10847">
                  <c:v>4.13</c:v>
                </c:pt>
                <c:pt idx="10848">
                  <c:v>4.13</c:v>
                </c:pt>
                <c:pt idx="10849">
                  <c:v>4.13</c:v>
                </c:pt>
                <c:pt idx="10850">
                  <c:v>4.13</c:v>
                </c:pt>
                <c:pt idx="10851">
                  <c:v>4.13</c:v>
                </c:pt>
                <c:pt idx="10852">
                  <c:v>4.13</c:v>
                </c:pt>
                <c:pt idx="10853">
                  <c:v>4.13</c:v>
                </c:pt>
                <c:pt idx="10854">
                  <c:v>4.13</c:v>
                </c:pt>
                <c:pt idx="10855">
                  <c:v>4.0796359863281246</c:v>
                </c:pt>
                <c:pt idx="10856">
                  <c:v>4.0358237304687501</c:v>
                </c:pt>
                <c:pt idx="10857">
                  <c:v>4.028834716796875</c:v>
                </c:pt>
                <c:pt idx="10858">
                  <c:v>3.9394284667968749</c:v>
                </c:pt>
                <c:pt idx="10859">
                  <c:v>3.8456516113281252</c:v>
                </c:pt>
                <c:pt idx="10860">
                  <c:v>3.6898532714843748</c:v>
                </c:pt>
                <c:pt idx="10861">
                  <c:v>3.4898532714843751</c:v>
                </c:pt>
                <c:pt idx="10862">
                  <c:v>3.36888330078125</c:v>
                </c:pt>
                <c:pt idx="10863">
                  <c:v>3.2996596679687502</c:v>
                </c:pt>
                <c:pt idx="10864">
                  <c:v>3.2352951660156251</c:v>
                </c:pt>
                <c:pt idx="10865">
                  <c:v>3.0352951660156249</c:v>
                </c:pt>
                <c:pt idx="10866">
                  <c:v>2.8376350097656249</c:v>
                </c:pt>
                <c:pt idx="10867">
                  <c:v>2.8122416992187498</c:v>
                </c:pt>
                <c:pt idx="10868">
                  <c:v>2.778983154296875</c:v>
                </c:pt>
                <c:pt idx="10869">
                  <c:v>2.7405715332031249</c:v>
                </c:pt>
                <c:pt idx="10870">
                  <c:v>2.7021735839843748</c:v>
                </c:pt>
                <c:pt idx="10871">
                  <c:v>2.6525957031249998</c:v>
                </c:pt>
                <c:pt idx="10872">
                  <c:v>2.6142661132812499</c:v>
                </c:pt>
                <c:pt idx="10873">
                  <c:v>2.578831298828125</c:v>
                </c:pt>
                <c:pt idx="10874">
                  <c:v>2.5415717773437501</c:v>
                </c:pt>
                <c:pt idx="10875">
                  <c:v>2.5028933105468751</c:v>
                </c:pt>
                <c:pt idx="10876">
                  <c:v>2.4718515624999999</c:v>
                </c:pt>
                <c:pt idx="10877">
                  <c:v>2.4415366210937499</c:v>
                </c:pt>
                <c:pt idx="10878">
                  <c:v>2.3980166015625</c:v>
                </c:pt>
                <c:pt idx="10879">
                  <c:v>2.3649484863281249</c:v>
                </c:pt>
                <c:pt idx="10880">
                  <c:v>2.3444133300781251</c:v>
                </c:pt>
                <c:pt idx="10881">
                  <c:v>2.3024665527343751</c:v>
                </c:pt>
                <c:pt idx="10882">
                  <c:v>2.2739025878906252</c:v>
                </c:pt>
                <c:pt idx="10883">
                  <c:v>2.2536442871093749</c:v>
                </c:pt>
                <c:pt idx="10884">
                  <c:v>2.2294904785156251</c:v>
                </c:pt>
                <c:pt idx="10885">
                  <c:v>2.1815109863281248</c:v>
                </c:pt>
                <c:pt idx="10886">
                  <c:v>2.1463464355468749</c:v>
                </c:pt>
                <c:pt idx="10887">
                  <c:v>2.0956147460937502</c:v>
                </c:pt>
                <c:pt idx="10888">
                  <c:v>2.0516623535156251</c:v>
                </c:pt>
                <c:pt idx="10889">
                  <c:v>2.0190208740234374</c:v>
                </c:pt>
                <c:pt idx="10890">
                  <c:v>1.973368896484375</c:v>
                </c:pt>
                <c:pt idx="10891">
                  <c:v>1.930119140625</c:v>
                </c:pt>
                <c:pt idx="10892">
                  <c:v>1.9003288574218751</c:v>
                </c:pt>
                <c:pt idx="10893">
                  <c:v>1.8622792968749999</c:v>
                </c:pt>
                <c:pt idx="10894">
                  <c:v>1.8323441162109375</c:v>
                </c:pt>
                <c:pt idx="10895">
                  <c:v>1.8101871337890625</c:v>
                </c:pt>
                <c:pt idx="10896">
                  <c:v>1.7705004882812501</c:v>
                </c:pt>
                <c:pt idx="10897">
                  <c:v>1.8095283203125001</c:v>
                </c:pt>
                <c:pt idx="10898">
                  <c:v>1.8310220947265625</c:v>
                </c:pt>
                <c:pt idx="10899">
                  <c:v>1.8617860107421875</c:v>
                </c:pt>
                <c:pt idx="10900">
                  <c:v>1.8796785888671874</c:v>
                </c:pt>
                <c:pt idx="10901">
                  <c:v>1.882956298828125</c:v>
                </c:pt>
                <c:pt idx="10902">
                  <c:v>1.9046735839843749</c:v>
                </c:pt>
                <c:pt idx="10903">
                  <c:v>1.9267950439453125</c:v>
                </c:pt>
                <c:pt idx="10904">
                  <c:v>1.9408988037109376</c:v>
                </c:pt>
                <c:pt idx="10905">
                  <c:v>1.9607832031250001</c:v>
                </c:pt>
                <c:pt idx="10906">
                  <c:v>1.9775986328124999</c:v>
                </c:pt>
                <c:pt idx="10907">
                  <c:v>1.9958381347656251</c:v>
                </c:pt>
                <c:pt idx="10908">
                  <c:v>1.9975712890624999</c:v>
                </c:pt>
                <c:pt idx="10909">
                  <c:v>1.9836802978515624</c:v>
                </c:pt>
                <c:pt idx="10910">
                  <c:v>1.9548125000000001</c:v>
                </c:pt>
                <c:pt idx="10911">
                  <c:v>1.9063763427734375</c:v>
                </c:pt>
                <c:pt idx="10912">
                  <c:v>1.8470120849609375</c:v>
                </c:pt>
                <c:pt idx="10913">
                  <c:v>1.8147586669921876</c:v>
                </c:pt>
                <c:pt idx="10914">
                  <c:v>1.7851351318359374</c:v>
                </c:pt>
                <c:pt idx="10915">
                  <c:v>1.7515780029296875</c:v>
                </c:pt>
                <c:pt idx="10916">
                  <c:v>1.7142917480468749</c:v>
                </c:pt>
                <c:pt idx="10917">
                  <c:v>1.6782556152343751</c:v>
                </c:pt>
                <c:pt idx="10918">
                  <c:v>1.6491367187499999</c:v>
                </c:pt>
                <c:pt idx="10919">
                  <c:v>1.6347172851562499</c:v>
                </c:pt>
                <c:pt idx="10920">
                  <c:v>1.6037845458984374</c:v>
                </c:pt>
                <c:pt idx="10921">
                  <c:v>1.5824642333984376</c:v>
                </c:pt>
                <c:pt idx="10922">
                  <c:v>1.5719792480468751</c:v>
                </c:pt>
                <c:pt idx="10923">
                  <c:v>1.56039990234375</c:v>
                </c:pt>
                <c:pt idx="10924">
                  <c:v>1.5328094482421875</c:v>
                </c:pt>
                <c:pt idx="10925">
                  <c:v>1.5089776611328125</c:v>
                </c:pt>
                <c:pt idx="10926">
                  <c:v>1.4861121826171875</c:v>
                </c:pt>
                <c:pt idx="10927">
                  <c:v>1.3361121826171876</c:v>
                </c:pt>
                <c:pt idx="10928">
                  <c:v>1.1861121826171874</c:v>
                </c:pt>
                <c:pt idx="10929">
                  <c:v>1.1334898681640626</c:v>
                </c:pt>
                <c:pt idx="10930">
                  <c:v>1.10678759765625</c:v>
                </c:pt>
                <c:pt idx="10931">
                  <c:v>1.0674246826171876</c:v>
                </c:pt>
                <c:pt idx="10932">
                  <c:v>1.0069699096679687</c:v>
                </c:pt>
                <c:pt idx="10933">
                  <c:v>0.98594305419921879</c:v>
                </c:pt>
                <c:pt idx="10934">
                  <c:v>0.96880340576171875</c:v>
                </c:pt>
                <c:pt idx="10935">
                  <c:v>0.9603628540039062</c:v>
                </c:pt>
                <c:pt idx="10936">
                  <c:v>0.96420117187499998</c:v>
                </c:pt>
                <c:pt idx="10937">
                  <c:v>0.95169842529296877</c:v>
                </c:pt>
                <c:pt idx="10938">
                  <c:v>0.94448522949218749</c:v>
                </c:pt>
                <c:pt idx="10939">
                  <c:v>0.95019317626953126</c:v>
                </c:pt>
                <c:pt idx="10940">
                  <c:v>0.94197741699218751</c:v>
                </c:pt>
                <c:pt idx="10941">
                  <c:v>0.92888879394531254</c:v>
                </c:pt>
                <c:pt idx="10942">
                  <c:v>0.94255328369140623</c:v>
                </c:pt>
                <c:pt idx="10943">
                  <c:v>0.94889923095703121</c:v>
                </c:pt>
                <c:pt idx="10944">
                  <c:v>0.94581030273437505</c:v>
                </c:pt>
                <c:pt idx="10945">
                  <c:v>0.93497113037109369</c:v>
                </c:pt>
                <c:pt idx="10946">
                  <c:v>0.93514068603515621</c:v>
                </c:pt>
                <c:pt idx="10947">
                  <c:v>0.91573638916015621</c:v>
                </c:pt>
                <c:pt idx="10948">
                  <c:v>0.91281744384765628</c:v>
                </c:pt>
                <c:pt idx="10949">
                  <c:v>0.90350054931640622</c:v>
                </c:pt>
                <c:pt idx="10950">
                  <c:v>0.91003796386718749</c:v>
                </c:pt>
                <c:pt idx="10951">
                  <c:v>0.91593615722656252</c:v>
                </c:pt>
                <c:pt idx="10952">
                  <c:v>0.92131866455078126</c:v>
                </c:pt>
                <c:pt idx="10953">
                  <c:v>0.92538464355468752</c:v>
                </c:pt>
                <c:pt idx="10954">
                  <c:v>0.92915576171875003</c:v>
                </c:pt>
                <c:pt idx="10955">
                  <c:v>0.93227868652343748</c:v>
                </c:pt>
                <c:pt idx="10956">
                  <c:v>0.93529284667968748</c:v>
                </c:pt>
                <c:pt idx="10957">
                  <c:v>0.95117211914062505</c:v>
                </c:pt>
                <c:pt idx="10958">
                  <c:v>0.94445227050781255</c:v>
                </c:pt>
                <c:pt idx="10959">
                  <c:v>0.96205157470703129</c:v>
                </c:pt>
                <c:pt idx="10960">
                  <c:v>0.97572778320312503</c:v>
                </c:pt>
                <c:pt idx="10961">
                  <c:v>0.96751281738281247</c:v>
                </c:pt>
                <c:pt idx="10962">
                  <c:v>0.9652865600585937</c:v>
                </c:pt>
                <c:pt idx="10963">
                  <c:v>0.93178747558593755</c:v>
                </c:pt>
                <c:pt idx="10964">
                  <c:v>0.90827355957031253</c:v>
                </c:pt>
                <c:pt idx="10965">
                  <c:v>0.88233453369140624</c:v>
                </c:pt>
                <c:pt idx="10966">
                  <c:v>0.86477075195312503</c:v>
                </c:pt>
                <c:pt idx="10967">
                  <c:v>0.83851220703124996</c:v>
                </c:pt>
                <c:pt idx="10968">
                  <c:v>0.82765759277343753</c:v>
                </c:pt>
                <c:pt idx="10969">
                  <c:v>0.84846905517578119</c:v>
                </c:pt>
                <c:pt idx="10970">
                  <c:v>0.87498712158203129</c:v>
                </c:pt>
                <c:pt idx="10971">
                  <c:v>0.88453698730468755</c:v>
                </c:pt>
                <c:pt idx="10972">
                  <c:v>0.89926074218749996</c:v>
                </c:pt>
                <c:pt idx="10973">
                  <c:v>0.85909704589843749</c:v>
                </c:pt>
                <c:pt idx="10974">
                  <c:v>0.73</c:v>
                </c:pt>
                <c:pt idx="10975">
                  <c:v>0.73</c:v>
                </c:pt>
                <c:pt idx="10976">
                  <c:v>0.73</c:v>
                </c:pt>
                <c:pt idx="10977">
                  <c:v>0.77044012451171873</c:v>
                </c:pt>
                <c:pt idx="10978">
                  <c:v>0.81143933105468746</c:v>
                </c:pt>
                <c:pt idx="10979">
                  <c:v>0.91450341796875001</c:v>
                </c:pt>
                <c:pt idx="10980">
                  <c:v>0.9606788940429688</c:v>
                </c:pt>
                <c:pt idx="10981">
                  <c:v>0.981515625</c:v>
                </c:pt>
                <c:pt idx="10982">
                  <c:v>0.9626416015625</c:v>
                </c:pt>
                <c:pt idx="10983">
                  <c:v>0.94101257324218746</c:v>
                </c:pt>
                <c:pt idx="10984">
                  <c:v>0.88935681152343748</c:v>
                </c:pt>
                <c:pt idx="10985">
                  <c:v>0.83427496337890628</c:v>
                </c:pt>
                <c:pt idx="10986">
                  <c:v>0.90097174072265629</c:v>
                </c:pt>
                <c:pt idx="10987">
                  <c:v>0.88395239257812497</c:v>
                </c:pt>
                <c:pt idx="10988">
                  <c:v>0.89989160156250003</c:v>
                </c:pt>
                <c:pt idx="10989">
                  <c:v>0.90301062011718747</c:v>
                </c:pt>
                <c:pt idx="10990">
                  <c:v>0.92628576660156248</c:v>
                </c:pt>
                <c:pt idx="10991">
                  <c:v>0.93597625732421874</c:v>
                </c:pt>
                <c:pt idx="10992">
                  <c:v>0.9298457641601563</c:v>
                </c:pt>
                <c:pt idx="10993">
                  <c:v>0.92293395996093752</c:v>
                </c:pt>
                <c:pt idx="10994">
                  <c:v>0.90643029785156248</c:v>
                </c:pt>
                <c:pt idx="10995">
                  <c:v>0.86385144042968753</c:v>
                </c:pt>
                <c:pt idx="10996">
                  <c:v>0.86441430664062502</c:v>
                </c:pt>
                <c:pt idx="10997">
                  <c:v>0.87133032226562501</c:v>
                </c:pt>
                <c:pt idx="10998">
                  <c:v>0.86520440673828125</c:v>
                </c:pt>
                <c:pt idx="10999">
                  <c:v>0.86866137695312495</c:v>
                </c:pt>
                <c:pt idx="11000">
                  <c:v>0.86907653808593754</c:v>
                </c:pt>
                <c:pt idx="11001">
                  <c:v>0.86230639648437502</c:v>
                </c:pt>
                <c:pt idx="11002">
                  <c:v>0.84885485839843755</c:v>
                </c:pt>
                <c:pt idx="11003">
                  <c:v>0.8496197509765625</c:v>
                </c:pt>
                <c:pt idx="11004">
                  <c:v>0.86580895996093754</c:v>
                </c:pt>
                <c:pt idx="11005">
                  <c:v>0.89802355957031255</c:v>
                </c:pt>
                <c:pt idx="11006">
                  <c:v>0.89011474609374996</c:v>
                </c:pt>
                <c:pt idx="11007">
                  <c:v>0.87489233398437505</c:v>
                </c:pt>
                <c:pt idx="11008">
                  <c:v>0.88247473144531252</c:v>
                </c:pt>
                <c:pt idx="11009">
                  <c:v>0.87752331542968753</c:v>
                </c:pt>
                <c:pt idx="11010">
                  <c:v>0.859809326171875</c:v>
                </c:pt>
                <c:pt idx="11011">
                  <c:v>0.84789233398437502</c:v>
                </c:pt>
                <c:pt idx="11012">
                  <c:v>0.85080364990234369</c:v>
                </c:pt>
                <c:pt idx="11013">
                  <c:v>0.85160266113281247</c:v>
                </c:pt>
                <c:pt idx="11014">
                  <c:v>0.8511884155273437</c:v>
                </c:pt>
                <c:pt idx="11015">
                  <c:v>0.86579064941406247</c:v>
                </c:pt>
                <c:pt idx="11016">
                  <c:v>0.85157336425781249</c:v>
                </c:pt>
                <c:pt idx="11017">
                  <c:v>0.82532690429687505</c:v>
                </c:pt>
                <c:pt idx="11018">
                  <c:v>0.80377703857421878</c:v>
                </c:pt>
                <c:pt idx="11019">
                  <c:v>0.80554492187500004</c:v>
                </c:pt>
                <c:pt idx="11020">
                  <c:v>0.80008990478515629</c:v>
                </c:pt>
                <c:pt idx="11021">
                  <c:v>0.80443676757812499</c:v>
                </c:pt>
                <c:pt idx="11022">
                  <c:v>0.8186514892578125</c:v>
                </c:pt>
                <c:pt idx="11023">
                  <c:v>0.82494165039062495</c:v>
                </c:pt>
                <c:pt idx="11024">
                  <c:v>0.83811663818359372</c:v>
                </c:pt>
                <c:pt idx="11025">
                  <c:v>0.8519949340820312</c:v>
                </c:pt>
                <c:pt idx="11026">
                  <c:v>0.84594342041015624</c:v>
                </c:pt>
                <c:pt idx="11027">
                  <c:v>0.80782104492187501</c:v>
                </c:pt>
                <c:pt idx="11028">
                  <c:v>0.8217669677734375</c:v>
                </c:pt>
                <c:pt idx="11029">
                  <c:v>0.80392529296875004</c:v>
                </c:pt>
                <c:pt idx="11030">
                  <c:v>0.78418255615234378</c:v>
                </c:pt>
                <c:pt idx="11031">
                  <c:v>0.75788720703125001</c:v>
                </c:pt>
                <c:pt idx="11032">
                  <c:v>0.7510386962890625</c:v>
                </c:pt>
                <c:pt idx="11033">
                  <c:v>0.74620312499999997</c:v>
                </c:pt>
                <c:pt idx="11034">
                  <c:v>0.74928430175781247</c:v>
                </c:pt>
                <c:pt idx="11035">
                  <c:v>0.75190576171875001</c:v>
                </c:pt>
                <c:pt idx="11036">
                  <c:v>0.74534301757812504</c:v>
                </c:pt>
                <c:pt idx="11037">
                  <c:v>0.73093536376953128</c:v>
                </c:pt>
                <c:pt idx="11038">
                  <c:v>0.73</c:v>
                </c:pt>
                <c:pt idx="11039">
                  <c:v>0.73</c:v>
                </c:pt>
                <c:pt idx="11040">
                  <c:v>0.73</c:v>
                </c:pt>
                <c:pt idx="11041">
                  <c:v>0.73</c:v>
                </c:pt>
                <c:pt idx="11042">
                  <c:v>0.73</c:v>
                </c:pt>
                <c:pt idx="11043">
                  <c:v>0.73</c:v>
                </c:pt>
                <c:pt idx="11044">
                  <c:v>0.73</c:v>
                </c:pt>
                <c:pt idx="11045">
                  <c:v>0.73</c:v>
                </c:pt>
                <c:pt idx="11046">
                  <c:v>0.73</c:v>
                </c:pt>
                <c:pt idx="11047">
                  <c:v>0.73</c:v>
                </c:pt>
                <c:pt idx="11048">
                  <c:v>0.73</c:v>
                </c:pt>
                <c:pt idx="11049">
                  <c:v>0.73</c:v>
                </c:pt>
                <c:pt idx="11050">
                  <c:v>0.73</c:v>
                </c:pt>
                <c:pt idx="11051">
                  <c:v>0.73</c:v>
                </c:pt>
                <c:pt idx="11052">
                  <c:v>0.73</c:v>
                </c:pt>
                <c:pt idx="11053">
                  <c:v>0.73</c:v>
                </c:pt>
                <c:pt idx="11054">
                  <c:v>0.73</c:v>
                </c:pt>
                <c:pt idx="11055">
                  <c:v>0.73</c:v>
                </c:pt>
                <c:pt idx="11056">
                  <c:v>0.73</c:v>
                </c:pt>
                <c:pt idx="11057">
                  <c:v>0.73</c:v>
                </c:pt>
                <c:pt idx="11058">
                  <c:v>0.73</c:v>
                </c:pt>
                <c:pt idx="11059">
                  <c:v>0.73</c:v>
                </c:pt>
                <c:pt idx="11060">
                  <c:v>0.73</c:v>
                </c:pt>
                <c:pt idx="11061">
                  <c:v>0.73</c:v>
                </c:pt>
                <c:pt idx="11062">
                  <c:v>0.73</c:v>
                </c:pt>
                <c:pt idx="11063">
                  <c:v>0.73</c:v>
                </c:pt>
                <c:pt idx="11064">
                  <c:v>1.2097586669921876</c:v>
                </c:pt>
                <c:pt idx="11065">
                  <c:v>1.066436767578125</c:v>
                </c:pt>
                <c:pt idx="11066">
                  <c:v>2.84426904296875</c:v>
                </c:pt>
                <c:pt idx="11067">
                  <c:v>2.5864311523437502</c:v>
                </c:pt>
                <c:pt idx="11068">
                  <c:v>3.0023483886718751</c:v>
                </c:pt>
                <c:pt idx="11069">
                  <c:v>2.6212910156250002</c:v>
                </c:pt>
                <c:pt idx="11070">
                  <c:v>2.584442138671875</c:v>
                </c:pt>
                <c:pt idx="11071">
                  <c:v>2.5142368164062501</c:v>
                </c:pt>
                <c:pt idx="11072">
                  <c:v>5.5032846679687504</c:v>
                </c:pt>
                <c:pt idx="11073">
                  <c:v>7.1207978515625001</c:v>
                </c:pt>
                <c:pt idx="11074">
                  <c:v>4.13</c:v>
                </c:pt>
                <c:pt idx="11075">
                  <c:v>4.13</c:v>
                </c:pt>
                <c:pt idx="11076">
                  <c:v>3.96477392578125</c:v>
                </c:pt>
                <c:pt idx="11077">
                  <c:v>3.7148725585937501</c:v>
                </c:pt>
                <c:pt idx="11078">
                  <c:v>3.7445080566406248</c:v>
                </c:pt>
                <c:pt idx="11079">
                  <c:v>3.8656806640624999</c:v>
                </c:pt>
                <c:pt idx="11080">
                  <c:v>3.634970703125</c:v>
                </c:pt>
                <c:pt idx="11081">
                  <c:v>3.524893798828125</c:v>
                </c:pt>
                <c:pt idx="11082">
                  <c:v>3.4291716308593752</c:v>
                </c:pt>
                <c:pt idx="11083">
                  <c:v>3.5864047851562502</c:v>
                </c:pt>
                <c:pt idx="11084">
                  <c:v>3.5664624023437499</c:v>
                </c:pt>
                <c:pt idx="11085">
                  <c:v>3.4854340820312499</c:v>
                </c:pt>
                <c:pt idx="11086">
                  <c:v>3.2977197265624998</c:v>
                </c:pt>
                <c:pt idx="11087">
                  <c:v>3.1407221679687498</c:v>
                </c:pt>
                <c:pt idx="11088">
                  <c:v>3.003975830078125</c:v>
                </c:pt>
                <c:pt idx="11089">
                  <c:v>3.2430795898437501</c:v>
                </c:pt>
                <c:pt idx="11090">
                  <c:v>3.7412255859374999</c:v>
                </c:pt>
                <c:pt idx="11091">
                  <c:v>4.13</c:v>
                </c:pt>
                <c:pt idx="11092">
                  <c:v>4.13</c:v>
                </c:pt>
                <c:pt idx="11093">
                  <c:v>21.349763671874999</c:v>
                </c:pt>
                <c:pt idx="11094">
                  <c:v>10.3282490234375</c:v>
                </c:pt>
                <c:pt idx="11095">
                  <c:v>7.5319150390624996</c:v>
                </c:pt>
                <c:pt idx="11096">
                  <c:v>6.7252749023437497</c:v>
                </c:pt>
                <c:pt idx="11097">
                  <c:v>6.1808251953125</c:v>
                </c:pt>
                <c:pt idx="11098">
                  <c:v>5.7806347656249999</c:v>
                </c:pt>
                <c:pt idx="11099">
                  <c:v>4.13</c:v>
                </c:pt>
                <c:pt idx="11100">
                  <c:v>4.13</c:v>
                </c:pt>
                <c:pt idx="11101">
                  <c:v>5.6957670898437502</c:v>
                </c:pt>
                <c:pt idx="11102">
                  <c:v>6.5620844726562497</c:v>
                </c:pt>
                <c:pt idx="11103">
                  <c:v>5.57553125</c:v>
                </c:pt>
                <c:pt idx="11104">
                  <c:v>4.1414619140625</c:v>
                </c:pt>
                <c:pt idx="11105">
                  <c:v>6.1102734375000001</c:v>
                </c:pt>
                <c:pt idx="11106">
                  <c:v>13.4172529296875</c:v>
                </c:pt>
                <c:pt idx="11107">
                  <c:v>8.4947363281250006</c:v>
                </c:pt>
                <c:pt idx="11108">
                  <c:v>7.1576064453125001</c:v>
                </c:pt>
                <c:pt idx="11109">
                  <c:v>6.1991367187500002</c:v>
                </c:pt>
                <c:pt idx="11110">
                  <c:v>5.7763769531250002</c:v>
                </c:pt>
                <c:pt idx="11111">
                  <c:v>5.4944277343749999</c:v>
                </c:pt>
                <c:pt idx="11112">
                  <c:v>5.3356171874999996</c:v>
                </c:pt>
                <c:pt idx="11113">
                  <c:v>5.6825834960937502</c:v>
                </c:pt>
                <c:pt idx="11114">
                  <c:v>5.6652558593749998</c:v>
                </c:pt>
                <c:pt idx="11115">
                  <c:v>5.4027553710937504</c:v>
                </c:pt>
                <c:pt idx="11116">
                  <c:v>5.5162900390624996</c:v>
                </c:pt>
                <c:pt idx="11117">
                  <c:v>5.7105136718749998</c:v>
                </c:pt>
                <c:pt idx="11118">
                  <c:v>5.486720703125</c:v>
                </c:pt>
                <c:pt idx="11119">
                  <c:v>5.4487382812499998</c:v>
                </c:pt>
                <c:pt idx="11120">
                  <c:v>5.3895136718750001</c:v>
                </c:pt>
                <c:pt idx="11121">
                  <c:v>5.2712724609375003</c:v>
                </c:pt>
                <c:pt idx="11122">
                  <c:v>5.23482421875</c:v>
                </c:pt>
                <c:pt idx="11123">
                  <c:v>5.2280478515624997</c:v>
                </c:pt>
                <c:pt idx="11124">
                  <c:v>5.1963754882812498</c:v>
                </c:pt>
                <c:pt idx="11125">
                  <c:v>4.13</c:v>
                </c:pt>
                <c:pt idx="11126">
                  <c:v>4.13</c:v>
                </c:pt>
                <c:pt idx="11127">
                  <c:v>4.13</c:v>
                </c:pt>
                <c:pt idx="11128">
                  <c:v>4.13</c:v>
                </c:pt>
                <c:pt idx="11129">
                  <c:v>4.13</c:v>
                </c:pt>
                <c:pt idx="11130">
                  <c:v>4.13</c:v>
                </c:pt>
                <c:pt idx="11131">
                  <c:v>4.13</c:v>
                </c:pt>
                <c:pt idx="11132">
                  <c:v>4.13</c:v>
                </c:pt>
                <c:pt idx="11133">
                  <c:v>4.13</c:v>
                </c:pt>
                <c:pt idx="11134">
                  <c:v>4.13</c:v>
                </c:pt>
                <c:pt idx="11135">
                  <c:v>4.13</c:v>
                </c:pt>
                <c:pt idx="11136">
                  <c:v>4.13</c:v>
                </c:pt>
                <c:pt idx="11137">
                  <c:v>4.13</c:v>
                </c:pt>
                <c:pt idx="11138">
                  <c:v>4.13</c:v>
                </c:pt>
                <c:pt idx="11139">
                  <c:v>4.13</c:v>
                </c:pt>
                <c:pt idx="11140">
                  <c:v>3.8801918945312499</c:v>
                </c:pt>
                <c:pt idx="11141">
                  <c:v>3.6801918945312502</c:v>
                </c:pt>
                <c:pt idx="11142">
                  <c:v>3.48019189453125</c:v>
                </c:pt>
                <c:pt idx="11143">
                  <c:v>3.4580043945312502</c:v>
                </c:pt>
                <c:pt idx="11144">
                  <c:v>3.5167177734375001</c:v>
                </c:pt>
                <c:pt idx="11145">
                  <c:v>3.4456096191406251</c:v>
                </c:pt>
                <c:pt idx="11146">
                  <c:v>3.3489897460937499</c:v>
                </c:pt>
                <c:pt idx="11147">
                  <c:v>3.2961132812499998</c:v>
                </c:pt>
                <c:pt idx="11148">
                  <c:v>3.2323320312499999</c:v>
                </c:pt>
                <c:pt idx="11149">
                  <c:v>3.1169599609374998</c:v>
                </c:pt>
                <c:pt idx="11150">
                  <c:v>3.0047509765624998</c:v>
                </c:pt>
                <c:pt idx="11151">
                  <c:v>2.9159167480468748</c:v>
                </c:pt>
                <c:pt idx="11152">
                  <c:v>3.2578076171874999</c:v>
                </c:pt>
                <c:pt idx="11153">
                  <c:v>3.2954812011718748</c:v>
                </c:pt>
                <c:pt idx="11154">
                  <c:v>3.0954812011718751</c:v>
                </c:pt>
                <c:pt idx="11155">
                  <c:v>2.9114169921875002</c:v>
                </c:pt>
                <c:pt idx="11156">
                  <c:v>3.2806337890625001</c:v>
                </c:pt>
                <c:pt idx="11157">
                  <c:v>3.3384711914062501</c:v>
                </c:pt>
                <c:pt idx="11158">
                  <c:v>3.13847119140625</c:v>
                </c:pt>
                <c:pt idx="11159">
                  <c:v>2.9599541015624999</c:v>
                </c:pt>
                <c:pt idx="11160">
                  <c:v>2.8654526367187501</c:v>
                </c:pt>
                <c:pt idx="11161">
                  <c:v>2.7954306640625002</c:v>
                </c:pt>
                <c:pt idx="11162">
                  <c:v>2.7167829589843748</c:v>
                </c:pt>
                <c:pt idx="11163">
                  <c:v>2.6166025390624998</c:v>
                </c:pt>
                <c:pt idx="11164">
                  <c:v>2.5630000000000002</c:v>
                </c:pt>
                <c:pt idx="11165">
                  <c:v>2.5630000000000002</c:v>
                </c:pt>
                <c:pt idx="11166">
                  <c:v>2.5630000000000002</c:v>
                </c:pt>
                <c:pt idx="11167">
                  <c:v>2.5630000000000002</c:v>
                </c:pt>
                <c:pt idx="11168">
                  <c:v>2.5630000000000002</c:v>
                </c:pt>
                <c:pt idx="11169">
                  <c:v>2.5630000000000002</c:v>
                </c:pt>
                <c:pt idx="11170">
                  <c:v>2.9187348632812502</c:v>
                </c:pt>
                <c:pt idx="11171">
                  <c:v>2.9777932128906248</c:v>
                </c:pt>
                <c:pt idx="11172">
                  <c:v>2.9933442382812498</c:v>
                </c:pt>
                <c:pt idx="11173">
                  <c:v>3.02490234375</c:v>
                </c:pt>
                <c:pt idx="11174">
                  <c:v>3.1030747070312499</c:v>
                </c:pt>
                <c:pt idx="11175">
                  <c:v>3.14943603515625</c:v>
                </c:pt>
                <c:pt idx="11176">
                  <c:v>3.184044921875</c:v>
                </c:pt>
                <c:pt idx="11177">
                  <c:v>3.7669208984375002</c:v>
                </c:pt>
                <c:pt idx="11178">
                  <c:v>3.9130522460937498</c:v>
                </c:pt>
                <c:pt idx="11179">
                  <c:v>3.7130522460937501</c:v>
                </c:pt>
                <c:pt idx="11180">
                  <c:v>3.5130522460937499</c:v>
                </c:pt>
                <c:pt idx="11181">
                  <c:v>3.3697441406249999</c:v>
                </c:pt>
                <c:pt idx="11182">
                  <c:v>3.3059448242187499</c:v>
                </c:pt>
                <c:pt idx="11183">
                  <c:v>3.251044189453125</c:v>
                </c:pt>
                <c:pt idx="11184">
                  <c:v>3.2565292968750001</c:v>
                </c:pt>
                <c:pt idx="11185">
                  <c:v>3.3071369628906249</c:v>
                </c:pt>
                <c:pt idx="11186">
                  <c:v>3.2942907714843752</c:v>
                </c:pt>
                <c:pt idx="11187">
                  <c:v>3.2707141113281248</c:v>
                </c:pt>
                <c:pt idx="11188">
                  <c:v>3.1537729492187498</c:v>
                </c:pt>
                <c:pt idx="11189">
                  <c:v>3.0857473144531249</c:v>
                </c:pt>
                <c:pt idx="11190">
                  <c:v>3.1567258300781251</c:v>
                </c:pt>
                <c:pt idx="11191">
                  <c:v>3.3443532714843749</c:v>
                </c:pt>
                <c:pt idx="11192">
                  <c:v>3.39388623046875</c:v>
                </c:pt>
                <c:pt idx="11193">
                  <c:v>3.6331867675781249</c:v>
                </c:pt>
                <c:pt idx="11194">
                  <c:v>3.7169716796875001</c:v>
                </c:pt>
                <c:pt idx="11195">
                  <c:v>3.6492409667968748</c:v>
                </c:pt>
                <c:pt idx="11196">
                  <c:v>3.5470207519531249</c:v>
                </c:pt>
                <c:pt idx="11197">
                  <c:v>3.53290869140625</c:v>
                </c:pt>
                <c:pt idx="11198">
                  <c:v>3.4812517089843751</c:v>
                </c:pt>
                <c:pt idx="11199">
                  <c:v>3.3401166992187501</c:v>
                </c:pt>
                <c:pt idx="11200">
                  <c:v>3.2743605957031252</c:v>
                </c:pt>
                <c:pt idx="11201">
                  <c:v>3.074360595703125</c:v>
                </c:pt>
                <c:pt idx="11202">
                  <c:v>2.8743605957031249</c:v>
                </c:pt>
                <c:pt idx="11203">
                  <c:v>2.727177001953125</c:v>
                </c:pt>
                <c:pt idx="11204">
                  <c:v>2.7330009765624999</c:v>
                </c:pt>
                <c:pt idx="11205">
                  <c:v>2.7254926757812501</c:v>
                </c:pt>
                <c:pt idx="11206">
                  <c:v>2.70125244140625</c:v>
                </c:pt>
                <c:pt idx="11207">
                  <c:v>2.68842626953125</c:v>
                </c:pt>
                <c:pt idx="11208">
                  <c:v>2.6932353515625</c:v>
                </c:pt>
                <c:pt idx="11209">
                  <c:v>2.6517668457031252</c:v>
                </c:pt>
                <c:pt idx="11210">
                  <c:v>2.5920507812500002</c:v>
                </c:pt>
                <c:pt idx="11211">
                  <c:v>2.5437343750000001</c:v>
                </c:pt>
                <c:pt idx="11212">
                  <c:v>2.4978349609374999</c:v>
                </c:pt>
                <c:pt idx="11213">
                  <c:v>2.4487939453125001</c:v>
                </c:pt>
                <c:pt idx="11214">
                  <c:v>2.4272119140625001</c:v>
                </c:pt>
                <c:pt idx="11215">
                  <c:v>2.428290283203125</c:v>
                </c:pt>
                <c:pt idx="11216">
                  <c:v>2.4294514160156249</c:v>
                </c:pt>
                <c:pt idx="11217">
                  <c:v>2.3994973144531251</c:v>
                </c:pt>
                <c:pt idx="11218">
                  <c:v>2.3503127441406249</c:v>
                </c:pt>
                <c:pt idx="11219">
                  <c:v>2.3217199707031249</c:v>
                </c:pt>
                <c:pt idx="11220">
                  <c:v>2.3161762695312502</c:v>
                </c:pt>
                <c:pt idx="11221">
                  <c:v>2.3341184082031252</c:v>
                </c:pt>
                <c:pt idx="11222">
                  <c:v>2.3461748046875002</c:v>
                </c:pt>
                <c:pt idx="11223">
                  <c:v>2.3871611328125</c:v>
                </c:pt>
                <c:pt idx="11224">
                  <c:v>2.4195698242187502</c:v>
                </c:pt>
                <c:pt idx="11225">
                  <c:v>2.4370100097656251</c:v>
                </c:pt>
                <c:pt idx="11226">
                  <c:v>2.4494770507812502</c:v>
                </c:pt>
                <c:pt idx="11227">
                  <c:v>2.436974609375</c:v>
                </c:pt>
                <c:pt idx="11228">
                  <c:v>2.4580900878906249</c:v>
                </c:pt>
                <c:pt idx="11229">
                  <c:v>2.4967548828125001</c:v>
                </c:pt>
                <c:pt idx="11230">
                  <c:v>2.5218386230468748</c:v>
                </c:pt>
                <c:pt idx="11231">
                  <c:v>2.321838623046875</c:v>
                </c:pt>
                <c:pt idx="11232">
                  <c:v>2.1218386230468749</c:v>
                </c:pt>
                <c:pt idx="11233">
                  <c:v>1.9218386230468749</c:v>
                </c:pt>
                <c:pt idx="11234">
                  <c:v>1.771838623046875</c:v>
                </c:pt>
                <c:pt idx="11235">
                  <c:v>1.7313255615234375</c:v>
                </c:pt>
                <c:pt idx="11236">
                  <c:v>1.7273458251953124</c:v>
                </c:pt>
                <c:pt idx="11237">
                  <c:v>1.7069990234375001</c:v>
                </c:pt>
                <c:pt idx="11238">
                  <c:v>1.7159447021484375</c:v>
                </c:pt>
                <c:pt idx="11239">
                  <c:v>1.7280407714843751</c:v>
                </c:pt>
                <c:pt idx="11240">
                  <c:v>1.7307297363281251</c:v>
                </c:pt>
                <c:pt idx="11241">
                  <c:v>1.7273532714843749</c:v>
                </c:pt>
                <c:pt idx="11242">
                  <c:v>1.7294238281250001</c:v>
                </c:pt>
                <c:pt idx="11243">
                  <c:v>1.7365399169921876</c:v>
                </c:pt>
                <c:pt idx="11244">
                  <c:v>1.7370515136718749</c:v>
                </c:pt>
                <c:pt idx="11245">
                  <c:v>1.7491610107421875</c:v>
                </c:pt>
                <c:pt idx="11246">
                  <c:v>1.7724114990234374</c:v>
                </c:pt>
                <c:pt idx="11247">
                  <c:v>1.7628432617187499</c:v>
                </c:pt>
                <c:pt idx="11248">
                  <c:v>1.7746413574218749</c:v>
                </c:pt>
                <c:pt idx="11249">
                  <c:v>1.79491650390625</c:v>
                </c:pt>
                <c:pt idx="11250">
                  <c:v>1.8105115966796874</c:v>
                </c:pt>
                <c:pt idx="11251">
                  <c:v>1.798953369140625</c:v>
                </c:pt>
                <c:pt idx="11252">
                  <c:v>1.7995827636718751</c:v>
                </c:pt>
                <c:pt idx="11253">
                  <c:v>1.7804815673828125</c:v>
                </c:pt>
                <c:pt idx="11254">
                  <c:v>1.7684954833984374</c:v>
                </c:pt>
                <c:pt idx="11255">
                  <c:v>1.768404052734375</c:v>
                </c:pt>
                <c:pt idx="11256">
                  <c:v>1.7512294921875</c:v>
                </c:pt>
                <c:pt idx="11257">
                  <c:v>1.7402513427734374</c:v>
                </c:pt>
                <c:pt idx="11258">
                  <c:v>1.7407366943359375</c:v>
                </c:pt>
                <c:pt idx="11259">
                  <c:v>1.7274095458984375</c:v>
                </c:pt>
                <c:pt idx="11260">
                  <c:v>1.72665185546875</c:v>
                </c:pt>
                <c:pt idx="11261">
                  <c:v>1.7350119628906251</c:v>
                </c:pt>
                <c:pt idx="11262">
                  <c:v>1.6645137939453125</c:v>
                </c:pt>
                <c:pt idx="11263">
                  <c:v>1.6733741455078126</c:v>
                </c:pt>
                <c:pt idx="11264">
                  <c:v>1.66639599609375</c:v>
                </c:pt>
                <c:pt idx="11265">
                  <c:v>1.6749216308593751</c:v>
                </c:pt>
                <c:pt idx="11266">
                  <c:v>1.6699739990234375</c:v>
                </c:pt>
                <c:pt idx="11267">
                  <c:v>1.6504567871093749</c:v>
                </c:pt>
                <c:pt idx="11268">
                  <c:v>1.652924560546875</c:v>
                </c:pt>
                <c:pt idx="11269">
                  <c:v>1.655731201171875</c:v>
                </c:pt>
                <c:pt idx="11270">
                  <c:v>1.6498565673828125</c:v>
                </c:pt>
                <c:pt idx="11271">
                  <c:v>1.647253662109375</c:v>
                </c:pt>
                <c:pt idx="11272">
                  <c:v>1.6447967529296874</c:v>
                </c:pt>
                <c:pt idx="11273">
                  <c:v>1.6485191650390625</c:v>
                </c:pt>
                <c:pt idx="11274">
                  <c:v>1.6361622314453126</c:v>
                </c:pt>
                <c:pt idx="11275">
                  <c:v>1.6064030761718751</c:v>
                </c:pt>
                <c:pt idx="11276">
                  <c:v>1.5530872802734375</c:v>
                </c:pt>
                <c:pt idx="11277">
                  <c:v>1.5257778320312501</c:v>
                </c:pt>
                <c:pt idx="11278">
                  <c:v>1.486397705078125</c:v>
                </c:pt>
                <c:pt idx="11279">
                  <c:v>1.4757697753906249</c:v>
                </c:pt>
                <c:pt idx="11280">
                  <c:v>1.4656705322265624</c:v>
                </c:pt>
                <c:pt idx="11281">
                  <c:v>1.4513265380859375</c:v>
                </c:pt>
                <c:pt idx="11282">
                  <c:v>1.4325762939453126</c:v>
                </c:pt>
                <c:pt idx="11283">
                  <c:v>1.411818603515625</c:v>
                </c:pt>
                <c:pt idx="11284">
                  <c:v>1.392470458984375</c:v>
                </c:pt>
                <c:pt idx="11285">
                  <c:v>1.39025537109375</c:v>
                </c:pt>
                <c:pt idx="11286">
                  <c:v>1.3693465576171875</c:v>
                </c:pt>
                <c:pt idx="11287">
                  <c:v>1.3551367187500001</c:v>
                </c:pt>
                <c:pt idx="11288">
                  <c:v>1.3506660156250001</c:v>
                </c:pt>
                <c:pt idx="11289">
                  <c:v>1.3459403076171874</c:v>
                </c:pt>
                <c:pt idx="11290">
                  <c:v>1.3196953124999999</c:v>
                </c:pt>
                <c:pt idx="11291">
                  <c:v>1.2922589111328124</c:v>
                </c:pt>
                <c:pt idx="11292">
                  <c:v>1.2616257324218749</c:v>
                </c:pt>
                <c:pt idx="11293">
                  <c:v>1.1283715820312501</c:v>
                </c:pt>
                <c:pt idx="11294">
                  <c:v>1.0658920898437501</c:v>
                </c:pt>
                <c:pt idx="11295">
                  <c:v>1.0467896728515624</c:v>
                </c:pt>
                <c:pt idx="11296">
                  <c:v>1.0374942626953125</c:v>
                </c:pt>
                <c:pt idx="11297">
                  <c:v>1.0078602294921875</c:v>
                </c:pt>
                <c:pt idx="11298">
                  <c:v>0.94963824462890623</c:v>
                </c:pt>
                <c:pt idx="11299">
                  <c:v>0.92367419433593745</c:v>
                </c:pt>
                <c:pt idx="11300">
                  <c:v>0.90321392822265623</c:v>
                </c:pt>
                <c:pt idx="11301">
                  <c:v>0.89015289306640621</c:v>
                </c:pt>
                <c:pt idx="11302">
                  <c:v>0.88847125244140623</c:v>
                </c:pt>
                <c:pt idx="11303">
                  <c:v>0.87385870361328122</c:v>
                </c:pt>
                <c:pt idx="11304">
                  <c:v>0.8629512329101563</c:v>
                </c:pt>
                <c:pt idx="11305">
                  <c:v>0.86406335449218752</c:v>
                </c:pt>
                <c:pt idx="11306">
                  <c:v>0.85156726074218747</c:v>
                </c:pt>
                <c:pt idx="11307">
                  <c:v>0.83290057373046877</c:v>
                </c:pt>
                <c:pt idx="11308">
                  <c:v>0.83219384765625004</c:v>
                </c:pt>
                <c:pt idx="11309">
                  <c:v>0.82780047607421881</c:v>
                </c:pt>
                <c:pt idx="11310">
                  <c:v>0.81711779785156247</c:v>
                </c:pt>
                <c:pt idx="11311">
                  <c:v>0.7963930053710937</c:v>
                </c:pt>
                <c:pt idx="11312">
                  <c:v>0.7860278930664063</c:v>
                </c:pt>
                <c:pt idx="11313">
                  <c:v>0.7584124755859375</c:v>
                </c:pt>
                <c:pt idx="11314">
                  <c:v>0.74696252441406252</c:v>
                </c:pt>
                <c:pt idx="11315">
                  <c:v>0.73</c:v>
                </c:pt>
                <c:pt idx="11316">
                  <c:v>0.73</c:v>
                </c:pt>
                <c:pt idx="11317">
                  <c:v>0.73</c:v>
                </c:pt>
                <c:pt idx="11318">
                  <c:v>0.73</c:v>
                </c:pt>
                <c:pt idx="11319">
                  <c:v>0.73</c:v>
                </c:pt>
                <c:pt idx="11320">
                  <c:v>0.73</c:v>
                </c:pt>
                <c:pt idx="11321">
                  <c:v>0.73</c:v>
                </c:pt>
                <c:pt idx="11322">
                  <c:v>0.73</c:v>
                </c:pt>
                <c:pt idx="11323">
                  <c:v>0.75826550292968753</c:v>
                </c:pt>
                <c:pt idx="11324">
                  <c:v>0.76808990478515626</c:v>
                </c:pt>
                <c:pt idx="11325">
                  <c:v>0.80190374755859373</c:v>
                </c:pt>
                <c:pt idx="11326">
                  <c:v>0.83320831298828124</c:v>
                </c:pt>
                <c:pt idx="11327">
                  <c:v>0.84276171875000006</c:v>
                </c:pt>
                <c:pt idx="11328">
                  <c:v>0.85940209960937497</c:v>
                </c:pt>
                <c:pt idx="11329">
                  <c:v>0.84493823242187505</c:v>
                </c:pt>
                <c:pt idx="11330">
                  <c:v>0.83940460205078127</c:v>
                </c:pt>
                <c:pt idx="11331">
                  <c:v>0.83131750488281253</c:v>
                </c:pt>
                <c:pt idx="11332">
                  <c:v>0.80235186767578126</c:v>
                </c:pt>
                <c:pt idx="11333">
                  <c:v>0.77863726806640621</c:v>
                </c:pt>
                <c:pt idx="11334">
                  <c:v>0.79967065429687501</c:v>
                </c:pt>
                <c:pt idx="11335">
                  <c:v>0.83979101562500003</c:v>
                </c:pt>
                <c:pt idx="11336">
                  <c:v>0.87064807128906252</c:v>
                </c:pt>
                <c:pt idx="11337">
                  <c:v>0.84006158447265622</c:v>
                </c:pt>
                <c:pt idx="11338">
                  <c:v>0.73</c:v>
                </c:pt>
                <c:pt idx="11339">
                  <c:v>0.73</c:v>
                </c:pt>
                <c:pt idx="11340">
                  <c:v>0.73</c:v>
                </c:pt>
                <c:pt idx="11341">
                  <c:v>0.76702337646484375</c:v>
                </c:pt>
                <c:pt idx="11342">
                  <c:v>0.81073974609374999</c:v>
                </c:pt>
                <c:pt idx="11343">
                  <c:v>0.93098535156249995</c:v>
                </c:pt>
                <c:pt idx="11344">
                  <c:v>0.97306939697265626</c:v>
                </c:pt>
                <c:pt idx="11345">
                  <c:v>0.98392840576171881</c:v>
                </c:pt>
                <c:pt idx="11346">
                  <c:v>0.99615075683593746</c:v>
                </c:pt>
                <c:pt idx="11347">
                  <c:v>0.99941424560546877</c:v>
                </c:pt>
                <c:pt idx="11348">
                  <c:v>0.96980114746093748</c:v>
                </c:pt>
                <c:pt idx="11349">
                  <c:v>0.94806347656250001</c:v>
                </c:pt>
                <c:pt idx="11350">
                  <c:v>0.94034082031249999</c:v>
                </c:pt>
                <c:pt idx="11351">
                  <c:v>0.849461669921875</c:v>
                </c:pt>
                <c:pt idx="11352">
                  <c:v>0.91605004882812502</c:v>
                </c:pt>
                <c:pt idx="11353">
                  <c:v>0.89414923095703125</c:v>
                </c:pt>
                <c:pt idx="11354">
                  <c:v>0.91069079589843749</c:v>
                </c:pt>
                <c:pt idx="11355">
                  <c:v>0.91197155761718751</c:v>
                </c:pt>
                <c:pt idx="11356">
                  <c:v>0.933638427734375</c:v>
                </c:pt>
                <c:pt idx="11357">
                  <c:v>0.94206518554687502</c:v>
                </c:pt>
                <c:pt idx="11358">
                  <c:v>0.93547509765625003</c:v>
                </c:pt>
                <c:pt idx="11359">
                  <c:v>0.92810382080078124</c:v>
                </c:pt>
                <c:pt idx="11360">
                  <c:v>0.91309362792968751</c:v>
                </c:pt>
                <c:pt idx="11361">
                  <c:v>0.90911608886718753</c:v>
                </c:pt>
                <c:pt idx="11362">
                  <c:v>0.90738122558593748</c:v>
                </c:pt>
                <c:pt idx="11363">
                  <c:v>0.90188970947265623</c:v>
                </c:pt>
                <c:pt idx="11364">
                  <c:v>0.88668798828124995</c:v>
                </c:pt>
                <c:pt idx="11365">
                  <c:v>0.88796203613281255</c:v>
                </c:pt>
                <c:pt idx="11366">
                  <c:v>0.88527532958984378</c:v>
                </c:pt>
                <c:pt idx="11367">
                  <c:v>0.87586279296875003</c:v>
                </c:pt>
                <c:pt idx="11368">
                  <c:v>0.86103271484374999</c:v>
                </c:pt>
                <c:pt idx="11369">
                  <c:v>0.86466967773437498</c:v>
                </c:pt>
                <c:pt idx="11370">
                  <c:v>0.8911985473632813</c:v>
                </c:pt>
                <c:pt idx="11371">
                  <c:v>0.90261895751953125</c:v>
                </c:pt>
                <c:pt idx="11372">
                  <c:v>0.90194787597656245</c:v>
                </c:pt>
                <c:pt idx="11373">
                  <c:v>0.89695025634765624</c:v>
                </c:pt>
                <c:pt idx="11374">
                  <c:v>0.8941930541992188</c:v>
                </c:pt>
                <c:pt idx="11375">
                  <c:v>0.88303784179687494</c:v>
                </c:pt>
                <c:pt idx="11376">
                  <c:v>0.86360052490234374</c:v>
                </c:pt>
                <c:pt idx="11377">
                  <c:v>0.85019006347656245</c:v>
                </c:pt>
                <c:pt idx="11378">
                  <c:v>0.85252685546874996</c:v>
                </c:pt>
                <c:pt idx="11379">
                  <c:v>0.85367059326171879</c:v>
                </c:pt>
                <c:pt idx="11380">
                  <c:v>0.85383074951171878</c:v>
                </c:pt>
                <c:pt idx="11381">
                  <c:v>0.86877764892578124</c:v>
                </c:pt>
                <c:pt idx="11382">
                  <c:v>0.84824169921875003</c:v>
                </c:pt>
                <c:pt idx="11383">
                  <c:v>0.8432489624023437</c:v>
                </c:pt>
                <c:pt idx="11384">
                  <c:v>0.83135778808593752</c:v>
                </c:pt>
                <c:pt idx="11385">
                  <c:v>0.81481768798828125</c:v>
                </c:pt>
                <c:pt idx="11386">
                  <c:v>0.80841168212890624</c:v>
                </c:pt>
                <c:pt idx="11387">
                  <c:v>0.80883544921874995</c:v>
                </c:pt>
                <c:pt idx="11388">
                  <c:v>0.82245574951171874</c:v>
                </c:pt>
                <c:pt idx="11389">
                  <c:v>0.82660607910156247</c:v>
                </c:pt>
                <c:pt idx="11390">
                  <c:v>0.83847326660156252</c:v>
                </c:pt>
                <c:pt idx="11391">
                  <c:v>0.85151940917968749</c:v>
                </c:pt>
                <c:pt idx="11392">
                  <c:v>0.84665673828124999</c:v>
                </c:pt>
                <c:pt idx="11393">
                  <c:v>0.8338563232421875</c:v>
                </c:pt>
                <c:pt idx="11394">
                  <c:v>0.82830554199218753</c:v>
                </c:pt>
                <c:pt idx="11395">
                  <c:v>0.80142883300781254</c:v>
                </c:pt>
                <c:pt idx="11396">
                  <c:v>0.78346923828125004</c:v>
                </c:pt>
                <c:pt idx="11397">
                  <c:v>0.74897100830078123</c:v>
                </c:pt>
                <c:pt idx="11398">
                  <c:v>0.73998260498046875</c:v>
                </c:pt>
                <c:pt idx="11399">
                  <c:v>0.74097229003906251</c:v>
                </c:pt>
                <c:pt idx="11400">
                  <c:v>0.74595556640625005</c:v>
                </c:pt>
                <c:pt idx="11401">
                  <c:v>0.74964697265625002</c:v>
                </c:pt>
                <c:pt idx="11402">
                  <c:v>0.7442730712890625</c:v>
                </c:pt>
                <c:pt idx="11403">
                  <c:v>0.73</c:v>
                </c:pt>
                <c:pt idx="11404">
                  <c:v>0.73</c:v>
                </c:pt>
                <c:pt idx="11405">
                  <c:v>0.73</c:v>
                </c:pt>
                <c:pt idx="11406">
                  <c:v>0.73</c:v>
                </c:pt>
                <c:pt idx="11407">
                  <c:v>0.73</c:v>
                </c:pt>
                <c:pt idx="11408">
                  <c:v>0.73</c:v>
                </c:pt>
                <c:pt idx="11409">
                  <c:v>0.73</c:v>
                </c:pt>
                <c:pt idx="11410">
                  <c:v>0.73</c:v>
                </c:pt>
                <c:pt idx="11411">
                  <c:v>0.73</c:v>
                </c:pt>
                <c:pt idx="11412">
                  <c:v>0.73</c:v>
                </c:pt>
                <c:pt idx="11413">
                  <c:v>0.73</c:v>
                </c:pt>
                <c:pt idx="11414">
                  <c:v>0.73</c:v>
                </c:pt>
                <c:pt idx="11415">
                  <c:v>0.73</c:v>
                </c:pt>
                <c:pt idx="11416">
                  <c:v>0.73</c:v>
                </c:pt>
                <c:pt idx="11417">
                  <c:v>0.73</c:v>
                </c:pt>
                <c:pt idx="11418">
                  <c:v>0.73</c:v>
                </c:pt>
                <c:pt idx="11419">
                  <c:v>0.73</c:v>
                </c:pt>
                <c:pt idx="11420">
                  <c:v>0.73</c:v>
                </c:pt>
                <c:pt idx="11421">
                  <c:v>0.73</c:v>
                </c:pt>
                <c:pt idx="11422">
                  <c:v>0.73</c:v>
                </c:pt>
                <c:pt idx="11423">
                  <c:v>0.73</c:v>
                </c:pt>
                <c:pt idx="11424">
                  <c:v>0.73</c:v>
                </c:pt>
                <c:pt idx="11425">
                  <c:v>0.73</c:v>
                </c:pt>
                <c:pt idx="11426">
                  <c:v>0.73</c:v>
                </c:pt>
                <c:pt idx="11427">
                  <c:v>0.73</c:v>
                </c:pt>
                <c:pt idx="11428">
                  <c:v>0.73</c:v>
                </c:pt>
                <c:pt idx="11429">
                  <c:v>0.73</c:v>
                </c:pt>
                <c:pt idx="11430">
                  <c:v>0.73</c:v>
                </c:pt>
                <c:pt idx="11431">
                  <c:v>0.73</c:v>
                </c:pt>
                <c:pt idx="11432">
                  <c:v>0.73</c:v>
                </c:pt>
                <c:pt idx="11433">
                  <c:v>0.73</c:v>
                </c:pt>
                <c:pt idx="11434">
                  <c:v>0.73</c:v>
                </c:pt>
                <c:pt idx="11435">
                  <c:v>0.73</c:v>
                </c:pt>
                <c:pt idx="11436">
                  <c:v>0.73</c:v>
                </c:pt>
                <c:pt idx="11437">
                  <c:v>0.73</c:v>
                </c:pt>
                <c:pt idx="11438">
                  <c:v>0.73</c:v>
                </c:pt>
                <c:pt idx="11439">
                  <c:v>0.73</c:v>
                </c:pt>
                <c:pt idx="11440">
                  <c:v>0.73</c:v>
                </c:pt>
                <c:pt idx="11441">
                  <c:v>0.73</c:v>
                </c:pt>
                <c:pt idx="11442">
                  <c:v>0.73</c:v>
                </c:pt>
                <c:pt idx="11443">
                  <c:v>0.73</c:v>
                </c:pt>
                <c:pt idx="11444">
                  <c:v>0.73</c:v>
                </c:pt>
                <c:pt idx="11445">
                  <c:v>0.73</c:v>
                </c:pt>
                <c:pt idx="11446">
                  <c:v>0.73</c:v>
                </c:pt>
                <c:pt idx="11447">
                  <c:v>0.73</c:v>
                </c:pt>
                <c:pt idx="11448">
                  <c:v>0.73</c:v>
                </c:pt>
                <c:pt idx="11449">
                  <c:v>0.73</c:v>
                </c:pt>
                <c:pt idx="11450">
                  <c:v>0.73</c:v>
                </c:pt>
                <c:pt idx="11451">
                  <c:v>0.73</c:v>
                </c:pt>
                <c:pt idx="11452">
                  <c:v>0.73</c:v>
                </c:pt>
                <c:pt idx="11453">
                  <c:v>0.73</c:v>
                </c:pt>
                <c:pt idx="11454">
                  <c:v>0.73</c:v>
                </c:pt>
                <c:pt idx="11455">
                  <c:v>0.73</c:v>
                </c:pt>
                <c:pt idx="11456">
                  <c:v>0.73</c:v>
                </c:pt>
                <c:pt idx="11457">
                  <c:v>0.73</c:v>
                </c:pt>
                <c:pt idx="11458">
                  <c:v>0.73</c:v>
                </c:pt>
                <c:pt idx="11459">
                  <c:v>0.73</c:v>
                </c:pt>
                <c:pt idx="11460">
                  <c:v>0.73</c:v>
                </c:pt>
                <c:pt idx="11461">
                  <c:v>0.73</c:v>
                </c:pt>
                <c:pt idx="11462">
                  <c:v>0.73</c:v>
                </c:pt>
                <c:pt idx="11463">
                  <c:v>0.73</c:v>
                </c:pt>
                <c:pt idx="11464">
                  <c:v>0.73</c:v>
                </c:pt>
                <c:pt idx="11465">
                  <c:v>0.8854977416992188</c:v>
                </c:pt>
                <c:pt idx="11466">
                  <c:v>1.2871734619140625</c:v>
                </c:pt>
                <c:pt idx="11467">
                  <c:v>1.4308989257812501</c:v>
                </c:pt>
                <c:pt idx="11468">
                  <c:v>0.97159405517578123</c:v>
                </c:pt>
                <c:pt idx="11469">
                  <c:v>0.73</c:v>
                </c:pt>
                <c:pt idx="11470">
                  <c:v>0.73867596435546878</c:v>
                </c:pt>
                <c:pt idx="11471">
                  <c:v>0.73</c:v>
                </c:pt>
                <c:pt idx="11472">
                  <c:v>0.73</c:v>
                </c:pt>
                <c:pt idx="11473">
                  <c:v>0.73</c:v>
                </c:pt>
                <c:pt idx="11474">
                  <c:v>0.73</c:v>
                </c:pt>
                <c:pt idx="11475">
                  <c:v>0.73</c:v>
                </c:pt>
                <c:pt idx="11476">
                  <c:v>0.73</c:v>
                </c:pt>
                <c:pt idx="11477">
                  <c:v>0.75491778564453127</c:v>
                </c:pt>
                <c:pt idx="11478">
                  <c:v>1.6771247558593749</c:v>
                </c:pt>
                <c:pt idx="11479">
                  <c:v>1.271060546875</c:v>
                </c:pt>
                <c:pt idx="11480">
                  <c:v>1.0486256103515625</c:v>
                </c:pt>
                <c:pt idx="11481">
                  <c:v>0.99928686523437504</c:v>
                </c:pt>
                <c:pt idx="11482">
                  <c:v>0.95460949707031251</c:v>
                </c:pt>
                <c:pt idx="11483">
                  <c:v>0.88493212890624995</c:v>
                </c:pt>
                <c:pt idx="11484">
                  <c:v>0.73009429931640624</c:v>
                </c:pt>
                <c:pt idx="11485">
                  <c:v>0.73</c:v>
                </c:pt>
                <c:pt idx="11486">
                  <c:v>0.73</c:v>
                </c:pt>
                <c:pt idx="11487">
                  <c:v>0.73</c:v>
                </c:pt>
                <c:pt idx="11488">
                  <c:v>0.73</c:v>
                </c:pt>
                <c:pt idx="11489">
                  <c:v>0.73</c:v>
                </c:pt>
                <c:pt idx="11490">
                  <c:v>0.73</c:v>
                </c:pt>
                <c:pt idx="11491">
                  <c:v>0.73</c:v>
                </c:pt>
                <c:pt idx="11492">
                  <c:v>0.73</c:v>
                </c:pt>
                <c:pt idx="11493">
                  <c:v>0.73944903564453124</c:v>
                </c:pt>
                <c:pt idx="11494">
                  <c:v>0.76914245605468745</c:v>
                </c:pt>
                <c:pt idx="11495">
                  <c:v>0.75446508789062505</c:v>
                </c:pt>
                <c:pt idx="11496">
                  <c:v>0.73878771972656254</c:v>
                </c:pt>
                <c:pt idx="11497">
                  <c:v>0.73</c:v>
                </c:pt>
                <c:pt idx="11498">
                  <c:v>1.5546914062499999</c:v>
                </c:pt>
                <c:pt idx="11499">
                  <c:v>0.9849000854492187</c:v>
                </c:pt>
                <c:pt idx="11500">
                  <c:v>0.80515850830078128</c:v>
                </c:pt>
                <c:pt idx="11501">
                  <c:v>0.73</c:v>
                </c:pt>
                <c:pt idx="11502">
                  <c:v>0.73</c:v>
                </c:pt>
                <c:pt idx="11503">
                  <c:v>0.73</c:v>
                </c:pt>
                <c:pt idx="11504">
                  <c:v>0.73</c:v>
                </c:pt>
                <c:pt idx="11505">
                  <c:v>0.73</c:v>
                </c:pt>
                <c:pt idx="11506">
                  <c:v>0.73172229003906253</c:v>
                </c:pt>
                <c:pt idx="11507">
                  <c:v>0.73732739257812496</c:v>
                </c:pt>
                <c:pt idx="11508">
                  <c:v>0.74038659667968754</c:v>
                </c:pt>
                <c:pt idx="11509">
                  <c:v>0.75098608398437505</c:v>
                </c:pt>
                <c:pt idx="11510">
                  <c:v>0.76859033203125005</c:v>
                </c:pt>
                <c:pt idx="11511">
                  <c:v>0.73102551269531246</c:v>
                </c:pt>
                <c:pt idx="11512">
                  <c:v>0.76659387207031249</c:v>
                </c:pt>
                <c:pt idx="11513">
                  <c:v>0.8145536499023438</c:v>
                </c:pt>
                <c:pt idx="11514">
                  <c:v>0.89864526367187503</c:v>
                </c:pt>
                <c:pt idx="11515">
                  <c:v>0.96747930908203128</c:v>
                </c:pt>
                <c:pt idx="11516">
                  <c:v>1.0266632080078124</c:v>
                </c:pt>
                <c:pt idx="11517">
                  <c:v>1.055482177734375</c:v>
                </c:pt>
                <c:pt idx="11518">
                  <c:v>1.0578701171875</c:v>
                </c:pt>
                <c:pt idx="11519">
                  <c:v>1.0693627929687499</c:v>
                </c:pt>
                <c:pt idx="11520">
                  <c:v>1.282878173828125</c:v>
                </c:pt>
                <c:pt idx="11521">
                  <c:v>1.2961813964843749</c:v>
                </c:pt>
                <c:pt idx="11522">
                  <c:v>1.3438735351562501</c:v>
                </c:pt>
                <c:pt idx="11523">
                  <c:v>1.373118896484375</c:v>
                </c:pt>
                <c:pt idx="11524">
                  <c:v>1.34018359375</c:v>
                </c:pt>
                <c:pt idx="11525">
                  <c:v>1.2041828613281249</c:v>
                </c:pt>
                <c:pt idx="11526">
                  <c:v>1.3210445556640624</c:v>
                </c:pt>
                <c:pt idx="11527">
                  <c:v>1.3621733398437501</c:v>
                </c:pt>
                <c:pt idx="11528">
                  <c:v>1.3787270507812499</c:v>
                </c:pt>
                <c:pt idx="11529">
                  <c:v>1.3947330322265625</c:v>
                </c:pt>
                <c:pt idx="11530">
                  <c:v>1.4117380371093751</c:v>
                </c:pt>
                <c:pt idx="11531">
                  <c:v>1.4536140136718749</c:v>
                </c:pt>
                <c:pt idx="11532">
                  <c:v>1.4876513671875</c:v>
                </c:pt>
                <c:pt idx="11533">
                  <c:v>1.5300618896484375</c:v>
                </c:pt>
                <c:pt idx="11534">
                  <c:v>1.564327880859375</c:v>
                </c:pt>
                <c:pt idx="11535">
                  <c:v>1.6248702392578125</c:v>
                </c:pt>
                <c:pt idx="11536">
                  <c:v>1.6608322753906251</c:v>
                </c:pt>
                <c:pt idx="11537">
                  <c:v>1.6433497314453125</c:v>
                </c:pt>
                <c:pt idx="11538">
                  <c:v>1.6295299072265625</c:v>
                </c:pt>
                <c:pt idx="11539">
                  <c:v>1.6098486328124999</c:v>
                </c:pt>
                <c:pt idx="11540">
                  <c:v>1.6189349365234376</c:v>
                </c:pt>
                <c:pt idx="11541">
                  <c:v>1.651059814453125</c:v>
                </c:pt>
                <c:pt idx="11542">
                  <c:v>1.6692889404296876</c:v>
                </c:pt>
                <c:pt idx="11543">
                  <c:v>1.6885721435546874</c:v>
                </c:pt>
                <c:pt idx="11544">
                  <c:v>1.689809326171875</c:v>
                </c:pt>
                <c:pt idx="11545">
                  <c:v>1.707462646484375</c:v>
                </c:pt>
                <c:pt idx="11546">
                  <c:v>1.723040771484375</c:v>
                </c:pt>
                <c:pt idx="11547">
                  <c:v>1.7432613525390626</c:v>
                </c:pt>
                <c:pt idx="11548">
                  <c:v>1.7348663330078125</c:v>
                </c:pt>
                <c:pt idx="11549">
                  <c:v>1.7260472412109376</c:v>
                </c:pt>
                <c:pt idx="11550">
                  <c:v>1.5760472412109374</c:v>
                </c:pt>
                <c:pt idx="11551">
                  <c:v>1.4260472412109375</c:v>
                </c:pt>
                <c:pt idx="11552">
                  <c:v>1.3817744140624999</c:v>
                </c:pt>
                <c:pt idx="11553">
                  <c:v>1.3754890136718749</c:v>
                </c:pt>
                <c:pt idx="11554">
                  <c:v>1.36968994140625</c:v>
                </c:pt>
                <c:pt idx="11555">
                  <c:v>1.365753173828125</c:v>
                </c:pt>
                <c:pt idx="11556">
                  <c:v>1.3358968505859374</c:v>
                </c:pt>
                <c:pt idx="11557">
                  <c:v>1.28225732421875</c:v>
                </c:pt>
                <c:pt idx="11558">
                  <c:v>1.2860515136718751</c:v>
                </c:pt>
                <c:pt idx="11559">
                  <c:v>1.2877476806640624</c:v>
                </c:pt>
                <c:pt idx="11560">
                  <c:v>1.2869062499999999</c:v>
                </c:pt>
                <c:pt idx="11561">
                  <c:v>1.3104169921875</c:v>
                </c:pt>
                <c:pt idx="11562">
                  <c:v>1.3213349609375</c:v>
                </c:pt>
                <c:pt idx="11563">
                  <c:v>1.3516752929687501</c:v>
                </c:pt>
                <c:pt idx="11564">
                  <c:v>1.353561279296875</c:v>
                </c:pt>
                <c:pt idx="11565">
                  <c:v>1.390808349609375</c:v>
                </c:pt>
                <c:pt idx="11566">
                  <c:v>1.2408083496093749</c:v>
                </c:pt>
                <c:pt idx="11567">
                  <c:v>1.2781499023437499</c:v>
                </c:pt>
                <c:pt idx="11568">
                  <c:v>1.3110490722656249</c:v>
                </c:pt>
                <c:pt idx="11569">
                  <c:v>1.2888005371093749</c:v>
                </c:pt>
                <c:pt idx="11570">
                  <c:v>1.285540771484375</c:v>
                </c:pt>
                <c:pt idx="11571">
                  <c:v>1.289206298828125</c:v>
                </c:pt>
                <c:pt idx="11572">
                  <c:v>1.283042724609375</c:v>
                </c:pt>
                <c:pt idx="11573">
                  <c:v>1.2637724609375001</c:v>
                </c:pt>
                <c:pt idx="11574">
                  <c:v>1.2597326660156249</c:v>
                </c:pt>
                <c:pt idx="11575">
                  <c:v>1.2366378173828125</c:v>
                </c:pt>
                <c:pt idx="11576">
                  <c:v>1.2219265136718751</c:v>
                </c:pt>
                <c:pt idx="11577">
                  <c:v>1.221234130859375</c:v>
                </c:pt>
                <c:pt idx="11578">
                  <c:v>1.2295755615234376</c:v>
                </c:pt>
                <c:pt idx="11579">
                  <c:v>1.2515416259765626</c:v>
                </c:pt>
                <c:pt idx="11580">
                  <c:v>1.2678970947265624</c:v>
                </c:pt>
                <c:pt idx="11581">
                  <c:v>1.2918425292968749</c:v>
                </c:pt>
                <c:pt idx="11582">
                  <c:v>1.30563330078125</c:v>
                </c:pt>
                <c:pt idx="11583">
                  <c:v>1.2922607421875001</c:v>
                </c:pt>
                <c:pt idx="11584">
                  <c:v>1.305537841796875</c:v>
                </c:pt>
                <c:pt idx="11585">
                  <c:v>1.319720703125</c:v>
                </c:pt>
                <c:pt idx="11586">
                  <c:v>1.3409390869140625</c:v>
                </c:pt>
                <c:pt idx="11587">
                  <c:v>1.353705078125</c:v>
                </c:pt>
                <c:pt idx="11588">
                  <c:v>1.35266552734375</c:v>
                </c:pt>
                <c:pt idx="11589">
                  <c:v>1.3556507568359375</c:v>
                </c:pt>
                <c:pt idx="11590">
                  <c:v>1.3672187499999999</c:v>
                </c:pt>
                <c:pt idx="11591">
                  <c:v>1.3706965332031249</c:v>
                </c:pt>
                <c:pt idx="11592">
                  <c:v>1.3708330078124999</c:v>
                </c:pt>
                <c:pt idx="11593">
                  <c:v>1.372995849609375</c:v>
                </c:pt>
                <c:pt idx="11594">
                  <c:v>1.3779114990234376</c:v>
                </c:pt>
                <c:pt idx="11595">
                  <c:v>1.3933704833984375</c:v>
                </c:pt>
                <c:pt idx="11596">
                  <c:v>1.4094233398437499</c:v>
                </c:pt>
                <c:pt idx="11597">
                  <c:v>1.4017894287109376</c:v>
                </c:pt>
                <c:pt idx="11598">
                  <c:v>1.4029425048828126</c:v>
                </c:pt>
                <c:pt idx="11599">
                  <c:v>1.418248779296875</c:v>
                </c:pt>
                <c:pt idx="11600">
                  <c:v>1.4194473876953124</c:v>
                </c:pt>
                <c:pt idx="11601">
                  <c:v>1.402587646484375</c:v>
                </c:pt>
                <c:pt idx="11602">
                  <c:v>1.4017735595703125</c:v>
                </c:pt>
                <c:pt idx="11603">
                  <c:v>1.413943603515625</c:v>
                </c:pt>
                <c:pt idx="11604">
                  <c:v>1.4256165771484375</c:v>
                </c:pt>
                <c:pt idx="11605">
                  <c:v>1.4134355468749999</c:v>
                </c:pt>
                <c:pt idx="11606">
                  <c:v>1.4180548095703125</c:v>
                </c:pt>
                <c:pt idx="11607">
                  <c:v>1.4097806396484376</c:v>
                </c:pt>
                <c:pt idx="11608">
                  <c:v>1.39701318359375</c:v>
                </c:pt>
                <c:pt idx="11609">
                  <c:v>1.3772279052734375</c:v>
                </c:pt>
                <c:pt idx="11610">
                  <c:v>1.3692153320312499</c:v>
                </c:pt>
                <c:pt idx="11611">
                  <c:v>1.37422509765625</c:v>
                </c:pt>
                <c:pt idx="11612">
                  <c:v>1.380994384765625</c:v>
                </c:pt>
                <c:pt idx="11613">
                  <c:v>1.3813995361328124</c:v>
                </c:pt>
                <c:pt idx="11614">
                  <c:v>1.3734605712890624</c:v>
                </c:pt>
                <c:pt idx="11615">
                  <c:v>1.3791237792968749</c:v>
                </c:pt>
                <c:pt idx="11616">
                  <c:v>1.369341064453125</c:v>
                </c:pt>
                <c:pt idx="11617">
                  <c:v>1.3790870361328125</c:v>
                </c:pt>
                <c:pt idx="11618">
                  <c:v>1.3858011474609375</c:v>
                </c:pt>
                <c:pt idx="11619">
                  <c:v>1.3752703857421875</c:v>
                </c:pt>
                <c:pt idx="11620">
                  <c:v>1.3797420654296875</c:v>
                </c:pt>
                <c:pt idx="11621">
                  <c:v>1.3814855957031249</c:v>
                </c:pt>
                <c:pt idx="11622">
                  <c:v>1.3922445068359375</c:v>
                </c:pt>
                <c:pt idx="11623">
                  <c:v>1.3921525878906249</c:v>
                </c:pt>
                <c:pt idx="11624">
                  <c:v>1.3758682861328124</c:v>
                </c:pt>
                <c:pt idx="11625">
                  <c:v>1.361148193359375</c:v>
                </c:pt>
                <c:pt idx="11626">
                  <c:v>1.3518039550781249</c:v>
                </c:pt>
                <c:pt idx="11627">
                  <c:v>1.3503995361328125</c:v>
                </c:pt>
                <c:pt idx="11628">
                  <c:v>1.3457818603515626</c:v>
                </c:pt>
                <c:pt idx="11629">
                  <c:v>1.3147337646484376</c:v>
                </c:pt>
                <c:pt idx="11630">
                  <c:v>1.2976800537109374</c:v>
                </c:pt>
                <c:pt idx="11631">
                  <c:v>1.2820667724609376</c:v>
                </c:pt>
                <c:pt idx="11632">
                  <c:v>1.2706162109375001</c:v>
                </c:pt>
                <c:pt idx="11633">
                  <c:v>1.2391572265624999</c:v>
                </c:pt>
                <c:pt idx="11634">
                  <c:v>1.2137298583984375</c:v>
                </c:pt>
                <c:pt idx="11635">
                  <c:v>1.192701171875</c:v>
                </c:pt>
                <c:pt idx="11636">
                  <c:v>1.1754831542968751</c:v>
                </c:pt>
                <c:pt idx="11637">
                  <c:v>1.151990478515625</c:v>
                </c:pt>
                <c:pt idx="11638">
                  <c:v>1.1397694091796875</c:v>
                </c:pt>
                <c:pt idx="11639">
                  <c:v>1.1460960693359374</c:v>
                </c:pt>
                <c:pt idx="11640">
                  <c:v>1.1445531005859375</c:v>
                </c:pt>
                <c:pt idx="11641">
                  <c:v>1.129684326171875</c:v>
                </c:pt>
                <c:pt idx="11642">
                  <c:v>1.1158482666015626</c:v>
                </c:pt>
                <c:pt idx="11643">
                  <c:v>1.1080415039062499</c:v>
                </c:pt>
                <c:pt idx="11644">
                  <c:v>1.094446533203125</c:v>
                </c:pt>
                <c:pt idx="11645">
                  <c:v>1.0749384765625001</c:v>
                </c:pt>
                <c:pt idx="11646">
                  <c:v>1.0694010009765624</c:v>
                </c:pt>
                <c:pt idx="11647">
                  <c:v>1.0667557373046874</c:v>
                </c:pt>
                <c:pt idx="11648">
                  <c:v>1.0534860839843749</c:v>
                </c:pt>
                <c:pt idx="11649">
                  <c:v>1.0100575561523437</c:v>
                </c:pt>
                <c:pt idx="11650">
                  <c:v>0.9854122924804688</c:v>
                </c:pt>
                <c:pt idx="11651">
                  <c:v>0.96266070556640626</c:v>
                </c:pt>
                <c:pt idx="11652">
                  <c:v>0.9519470825195312</c:v>
                </c:pt>
                <c:pt idx="11653">
                  <c:v>0.93739782714843745</c:v>
                </c:pt>
                <c:pt idx="11654">
                  <c:v>0.90875616455078123</c:v>
                </c:pt>
                <c:pt idx="11655">
                  <c:v>0.87507177734374997</c:v>
                </c:pt>
                <c:pt idx="11656">
                  <c:v>0.85923608398437501</c:v>
                </c:pt>
                <c:pt idx="11657">
                  <c:v>0.83691778564453123</c:v>
                </c:pt>
                <c:pt idx="11658">
                  <c:v>0.84869616699218753</c:v>
                </c:pt>
                <c:pt idx="11659">
                  <c:v>0.83866345214843752</c:v>
                </c:pt>
                <c:pt idx="11660">
                  <c:v>0.83322985839843755</c:v>
                </c:pt>
                <c:pt idx="11661">
                  <c:v>0.82841217041015625</c:v>
                </c:pt>
                <c:pt idx="11662">
                  <c:v>0.80995532226562506</c:v>
                </c:pt>
                <c:pt idx="11663">
                  <c:v>0.78197088623046873</c:v>
                </c:pt>
                <c:pt idx="11664">
                  <c:v>0.75184088134765625</c:v>
                </c:pt>
                <c:pt idx="11665">
                  <c:v>0.73</c:v>
                </c:pt>
                <c:pt idx="11666">
                  <c:v>0.73</c:v>
                </c:pt>
                <c:pt idx="11667">
                  <c:v>0.73</c:v>
                </c:pt>
                <c:pt idx="11668">
                  <c:v>0.73</c:v>
                </c:pt>
                <c:pt idx="11669">
                  <c:v>0.73</c:v>
                </c:pt>
                <c:pt idx="11670">
                  <c:v>0.73</c:v>
                </c:pt>
                <c:pt idx="11671">
                  <c:v>0.73</c:v>
                </c:pt>
                <c:pt idx="11672">
                  <c:v>0.73</c:v>
                </c:pt>
                <c:pt idx="11673">
                  <c:v>0.73</c:v>
                </c:pt>
                <c:pt idx="11674">
                  <c:v>0.73</c:v>
                </c:pt>
                <c:pt idx="11675">
                  <c:v>0.73</c:v>
                </c:pt>
                <c:pt idx="11676">
                  <c:v>0.73</c:v>
                </c:pt>
                <c:pt idx="11677">
                  <c:v>0.73</c:v>
                </c:pt>
                <c:pt idx="11678">
                  <c:v>0.73</c:v>
                </c:pt>
                <c:pt idx="11679">
                  <c:v>0.73</c:v>
                </c:pt>
                <c:pt idx="11680">
                  <c:v>0.73</c:v>
                </c:pt>
                <c:pt idx="11681">
                  <c:v>0.73</c:v>
                </c:pt>
                <c:pt idx="11682">
                  <c:v>0.73</c:v>
                </c:pt>
                <c:pt idx="11683">
                  <c:v>0.73</c:v>
                </c:pt>
                <c:pt idx="11684">
                  <c:v>0.73</c:v>
                </c:pt>
                <c:pt idx="11685">
                  <c:v>0.73250134277343748</c:v>
                </c:pt>
                <c:pt idx="11686">
                  <c:v>0.73327136230468748</c:v>
                </c:pt>
                <c:pt idx="11687">
                  <c:v>0.73231140136718753</c:v>
                </c:pt>
                <c:pt idx="11688">
                  <c:v>0.73526049804687499</c:v>
                </c:pt>
                <c:pt idx="11689">
                  <c:v>0.74459265136718755</c:v>
                </c:pt>
                <c:pt idx="11690">
                  <c:v>0.73</c:v>
                </c:pt>
                <c:pt idx="11691">
                  <c:v>0.73</c:v>
                </c:pt>
                <c:pt idx="11692">
                  <c:v>0.73</c:v>
                </c:pt>
                <c:pt idx="11693">
                  <c:v>0.73</c:v>
                </c:pt>
                <c:pt idx="11694">
                  <c:v>0.73</c:v>
                </c:pt>
                <c:pt idx="11695">
                  <c:v>0.73350622558593748</c:v>
                </c:pt>
                <c:pt idx="11696">
                  <c:v>0.77109448242187495</c:v>
                </c:pt>
                <c:pt idx="11697">
                  <c:v>0.78057128906249995</c:v>
                </c:pt>
                <c:pt idx="11698">
                  <c:v>0.78535534667968754</c:v>
                </c:pt>
                <c:pt idx="11699">
                  <c:v>0.78051330566406252</c:v>
                </c:pt>
                <c:pt idx="11700">
                  <c:v>0.73</c:v>
                </c:pt>
                <c:pt idx="11701">
                  <c:v>0.73</c:v>
                </c:pt>
                <c:pt idx="11702">
                  <c:v>0.73</c:v>
                </c:pt>
                <c:pt idx="11703">
                  <c:v>0.73</c:v>
                </c:pt>
                <c:pt idx="11704">
                  <c:v>0.73</c:v>
                </c:pt>
                <c:pt idx="11705">
                  <c:v>0.73</c:v>
                </c:pt>
                <c:pt idx="11706">
                  <c:v>0.81886517333984377</c:v>
                </c:pt>
                <c:pt idx="11707">
                  <c:v>0.85338208007812499</c:v>
                </c:pt>
                <c:pt idx="11708">
                  <c:v>0.87489721679687504</c:v>
                </c:pt>
                <c:pt idx="11709">
                  <c:v>0.87696411132812502</c:v>
                </c:pt>
                <c:pt idx="11710">
                  <c:v>0.87886437988281252</c:v>
                </c:pt>
                <c:pt idx="11711">
                  <c:v>0.8706765747070313</c:v>
                </c:pt>
                <c:pt idx="11712">
                  <c:v>0.83969866943359373</c:v>
                </c:pt>
                <c:pt idx="11713">
                  <c:v>0.8375453491210938</c:v>
                </c:pt>
                <c:pt idx="11714">
                  <c:v>0.82103918457031255</c:v>
                </c:pt>
                <c:pt idx="11715">
                  <c:v>0.79198791503906252</c:v>
                </c:pt>
                <c:pt idx="11716">
                  <c:v>0.78868566894531245</c:v>
                </c:pt>
                <c:pt idx="11717">
                  <c:v>0.772162841796875</c:v>
                </c:pt>
                <c:pt idx="11718">
                  <c:v>0.76242907714843755</c:v>
                </c:pt>
                <c:pt idx="11719">
                  <c:v>0.87092486572265626</c:v>
                </c:pt>
                <c:pt idx="11720">
                  <c:v>0.88988873291015624</c:v>
                </c:pt>
                <c:pt idx="11721">
                  <c:v>0.9055797119140625</c:v>
                </c:pt>
                <c:pt idx="11722">
                  <c:v>0.90904760742187496</c:v>
                </c:pt>
                <c:pt idx="11723">
                  <c:v>0.90973742675781255</c:v>
                </c:pt>
                <c:pt idx="11724">
                  <c:v>0.89966619873046871</c:v>
                </c:pt>
                <c:pt idx="11725">
                  <c:v>0.89813775634765625</c:v>
                </c:pt>
                <c:pt idx="11726">
                  <c:v>0.90330670166015625</c:v>
                </c:pt>
                <c:pt idx="11727">
                  <c:v>0.91088323974609375</c:v>
                </c:pt>
                <c:pt idx="11728">
                  <c:v>0.90177105712890626</c:v>
                </c:pt>
                <c:pt idx="11729">
                  <c:v>0.89577606201171878</c:v>
                </c:pt>
                <c:pt idx="11730">
                  <c:v>0.87543627929687495</c:v>
                </c:pt>
                <c:pt idx="11731">
                  <c:v>0.8728343505859375</c:v>
                </c:pt>
                <c:pt idx="11732">
                  <c:v>0.8804857788085938</c:v>
                </c:pt>
                <c:pt idx="11733">
                  <c:v>0.87681384277343755</c:v>
                </c:pt>
                <c:pt idx="11734">
                  <c:v>0.88030383300781245</c:v>
                </c:pt>
                <c:pt idx="11735">
                  <c:v>0.8962462158203125</c:v>
                </c:pt>
                <c:pt idx="11736">
                  <c:v>0.90044354248046876</c:v>
                </c:pt>
                <c:pt idx="11737">
                  <c:v>0.88470422363281254</c:v>
                </c:pt>
                <c:pt idx="11738">
                  <c:v>0.8688485107421875</c:v>
                </c:pt>
                <c:pt idx="11739">
                  <c:v>0.84672497558593751</c:v>
                </c:pt>
                <c:pt idx="11740">
                  <c:v>1.1536866455078125</c:v>
                </c:pt>
                <c:pt idx="11741">
                  <c:v>0.84195703124999999</c:v>
                </c:pt>
                <c:pt idx="11742">
                  <c:v>0.78913165283203124</c:v>
                </c:pt>
                <c:pt idx="11743">
                  <c:v>0.83313171386718754</c:v>
                </c:pt>
                <c:pt idx="11744">
                  <c:v>0.83810870361328127</c:v>
                </c:pt>
                <c:pt idx="11745">
                  <c:v>0.83309942626953126</c:v>
                </c:pt>
                <c:pt idx="11746">
                  <c:v>0.83304864501953124</c:v>
                </c:pt>
                <c:pt idx="11747">
                  <c:v>0.83612457275390628</c:v>
                </c:pt>
                <c:pt idx="11748">
                  <c:v>0.83011907958984377</c:v>
                </c:pt>
                <c:pt idx="11749">
                  <c:v>0.78429443359374995</c:v>
                </c:pt>
                <c:pt idx="11750">
                  <c:v>2.5283776855468751</c:v>
                </c:pt>
                <c:pt idx="11751">
                  <c:v>1.4367967529296874</c:v>
                </c:pt>
                <c:pt idx="11752">
                  <c:v>1.0057576904296874</c:v>
                </c:pt>
                <c:pt idx="11753">
                  <c:v>0.73</c:v>
                </c:pt>
                <c:pt idx="11754">
                  <c:v>0.94873248291015622</c:v>
                </c:pt>
                <c:pt idx="11755">
                  <c:v>0.82292675781250002</c:v>
                </c:pt>
                <c:pt idx="11756">
                  <c:v>0.73</c:v>
                </c:pt>
                <c:pt idx="11757">
                  <c:v>0.73</c:v>
                </c:pt>
                <c:pt idx="11758">
                  <c:v>0.73</c:v>
                </c:pt>
                <c:pt idx="11759">
                  <c:v>0.73</c:v>
                </c:pt>
                <c:pt idx="11760">
                  <c:v>0.73</c:v>
                </c:pt>
                <c:pt idx="11761">
                  <c:v>0.73</c:v>
                </c:pt>
                <c:pt idx="11762">
                  <c:v>0.73</c:v>
                </c:pt>
                <c:pt idx="11763">
                  <c:v>0.73</c:v>
                </c:pt>
                <c:pt idx="11764">
                  <c:v>0.73</c:v>
                </c:pt>
                <c:pt idx="11765">
                  <c:v>1.2582316894531249</c:v>
                </c:pt>
                <c:pt idx="11766">
                  <c:v>1.1915222167968751</c:v>
                </c:pt>
                <c:pt idx="11767">
                  <c:v>0.8340655517578125</c:v>
                </c:pt>
                <c:pt idx="11768">
                  <c:v>0.87986254882812498</c:v>
                </c:pt>
                <c:pt idx="11769">
                  <c:v>0.81513708496093751</c:v>
                </c:pt>
                <c:pt idx="11770">
                  <c:v>0.8134918212890625</c:v>
                </c:pt>
                <c:pt idx="11771">
                  <c:v>1.0320230712890626</c:v>
                </c:pt>
                <c:pt idx="11772">
                  <c:v>0.73</c:v>
                </c:pt>
                <c:pt idx="11773">
                  <c:v>0.73</c:v>
                </c:pt>
                <c:pt idx="11774">
                  <c:v>0.73</c:v>
                </c:pt>
                <c:pt idx="11775">
                  <c:v>0.73</c:v>
                </c:pt>
                <c:pt idx="11776">
                  <c:v>0.73</c:v>
                </c:pt>
                <c:pt idx="11777">
                  <c:v>1.3223118896484376</c:v>
                </c:pt>
                <c:pt idx="11778">
                  <c:v>1.3199571533203125</c:v>
                </c:pt>
                <c:pt idx="11779">
                  <c:v>2.67230859375</c:v>
                </c:pt>
                <c:pt idx="11780">
                  <c:v>1.592572021484375</c:v>
                </c:pt>
                <c:pt idx="11781">
                  <c:v>1.8176683349609375</c:v>
                </c:pt>
                <c:pt idx="11782">
                  <c:v>2.3219250488281249</c:v>
                </c:pt>
                <c:pt idx="11783">
                  <c:v>1.5756362304687499</c:v>
                </c:pt>
                <c:pt idx="11784">
                  <c:v>1.3358946533203124</c:v>
                </c:pt>
                <c:pt idx="11785">
                  <c:v>2.2722172851562501</c:v>
                </c:pt>
                <c:pt idx="11786">
                  <c:v>1.4326218261718751</c:v>
                </c:pt>
                <c:pt idx="11787">
                  <c:v>1.3561370849609375</c:v>
                </c:pt>
                <c:pt idx="11788">
                  <c:v>1.253814453125</c:v>
                </c:pt>
                <c:pt idx="11789">
                  <c:v>1.132750244140625</c:v>
                </c:pt>
                <c:pt idx="11790">
                  <c:v>0.9919605102539063</c:v>
                </c:pt>
                <c:pt idx="11791">
                  <c:v>0.91323504638671871</c:v>
                </c:pt>
                <c:pt idx="11792">
                  <c:v>0.86086425781249998</c:v>
                </c:pt>
                <c:pt idx="11793">
                  <c:v>0.79680004882812505</c:v>
                </c:pt>
                <c:pt idx="11794">
                  <c:v>0.76344531250000003</c:v>
                </c:pt>
                <c:pt idx="11795">
                  <c:v>0.73</c:v>
                </c:pt>
                <c:pt idx="11796">
                  <c:v>0.73</c:v>
                </c:pt>
                <c:pt idx="11797">
                  <c:v>0.73684777832031245</c:v>
                </c:pt>
                <c:pt idx="11798">
                  <c:v>0.84373907470703124</c:v>
                </c:pt>
                <c:pt idx="11799">
                  <c:v>0.92793969726562497</c:v>
                </c:pt>
                <c:pt idx="11800">
                  <c:v>1.0018345947265626</c:v>
                </c:pt>
                <c:pt idx="11801">
                  <c:v>1.065391357421875</c:v>
                </c:pt>
                <c:pt idx="11802">
                  <c:v>1.1101546630859376</c:v>
                </c:pt>
                <c:pt idx="11803">
                  <c:v>1.1471123046875</c:v>
                </c:pt>
                <c:pt idx="11804">
                  <c:v>1.1785665283203124</c:v>
                </c:pt>
                <c:pt idx="11805">
                  <c:v>1.2913927001953125</c:v>
                </c:pt>
                <c:pt idx="11806">
                  <c:v>1.4028948974609374</c:v>
                </c:pt>
                <c:pt idx="11807">
                  <c:v>1.39154150390625</c:v>
                </c:pt>
                <c:pt idx="11808">
                  <c:v>1.4048857421875001</c:v>
                </c:pt>
                <c:pt idx="11809">
                  <c:v>1.4182728271484375</c:v>
                </c:pt>
                <c:pt idx="11810">
                  <c:v>1.4312794189453124</c:v>
                </c:pt>
                <c:pt idx="11811">
                  <c:v>1.3706782226562499</c:v>
                </c:pt>
                <c:pt idx="11812">
                  <c:v>1.3095415039062499</c:v>
                </c:pt>
                <c:pt idx="11813">
                  <c:v>1.2482949218749999</c:v>
                </c:pt>
                <c:pt idx="11814">
                  <c:v>1.1902303466796875</c:v>
                </c:pt>
                <c:pt idx="11815">
                  <c:v>1.1327834472656251</c:v>
                </c:pt>
                <c:pt idx="11816">
                  <c:v>1.0756251220703126</c:v>
                </c:pt>
                <c:pt idx="11817">
                  <c:v>1.0604636230468749</c:v>
                </c:pt>
                <c:pt idx="11818">
                  <c:v>1.25247314453125</c:v>
                </c:pt>
                <c:pt idx="11819">
                  <c:v>1.0758215332031249</c:v>
                </c:pt>
                <c:pt idx="11820">
                  <c:v>1.0371651611328125</c:v>
                </c:pt>
                <c:pt idx="11821">
                  <c:v>0.99582305908203128</c:v>
                </c:pt>
                <c:pt idx="11822">
                  <c:v>0.95660296630859376</c:v>
                </c:pt>
                <c:pt idx="11823">
                  <c:v>0.92022399902343754</c:v>
                </c:pt>
                <c:pt idx="11824">
                  <c:v>0.88705114746093749</c:v>
                </c:pt>
                <c:pt idx="11825">
                  <c:v>0.85728759765624996</c:v>
                </c:pt>
                <c:pt idx="11826">
                  <c:v>0.82840777587890624</c:v>
                </c:pt>
                <c:pt idx="11827">
                  <c:v>0.83098907470703121</c:v>
                </c:pt>
                <c:pt idx="11828">
                  <c:v>0.83000756835937495</c:v>
                </c:pt>
                <c:pt idx="11829">
                  <c:v>1.0949670410156249</c:v>
                </c:pt>
                <c:pt idx="11830">
                  <c:v>3.9230756835937499</c:v>
                </c:pt>
                <c:pt idx="11831">
                  <c:v>2.4142917480468751</c:v>
                </c:pt>
                <c:pt idx="11832">
                  <c:v>2.255567138671875</c:v>
                </c:pt>
                <c:pt idx="11833">
                  <c:v>2.2585224609374999</c:v>
                </c:pt>
                <c:pt idx="11834">
                  <c:v>2.2543864746093751</c:v>
                </c:pt>
                <c:pt idx="11835">
                  <c:v>2.1889462890625002</c:v>
                </c:pt>
                <c:pt idx="11836">
                  <c:v>2.1309633789062499</c:v>
                </c:pt>
                <c:pt idx="11837">
                  <c:v>2.0974392089843752</c:v>
                </c:pt>
                <c:pt idx="11838">
                  <c:v>2.06606396484375</c:v>
                </c:pt>
                <c:pt idx="11839">
                  <c:v>1.9223134765625001</c:v>
                </c:pt>
                <c:pt idx="11840">
                  <c:v>1.7389980468749999</c:v>
                </c:pt>
                <c:pt idx="11841">
                  <c:v>1.577362060546875</c:v>
                </c:pt>
                <c:pt idx="11842">
                  <c:v>1.4437805175781251</c:v>
                </c:pt>
                <c:pt idx="11843">
                  <c:v>1.321884033203125</c:v>
                </c:pt>
                <c:pt idx="11844">
                  <c:v>2.0395402832031251</c:v>
                </c:pt>
                <c:pt idx="11845">
                  <c:v>3.4408408203124998</c:v>
                </c:pt>
                <c:pt idx="11846">
                  <c:v>2.8417172851562502</c:v>
                </c:pt>
                <c:pt idx="11847">
                  <c:v>2.5072290039062501</c:v>
                </c:pt>
                <c:pt idx="11848">
                  <c:v>2.651234130859375</c:v>
                </c:pt>
                <c:pt idx="11849">
                  <c:v>2.5545136718750001</c:v>
                </c:pt>
                <c:pt idx="11850">
                  <c:v>2.4194790039062499</c:v>
                </c:pt>
                <c:pt idx="11851">
                  <c:v>2.3095712890625002</c:v>
                </c:pt>
                <c:pt idx="11852">
                  <c:v>2.1424006347656248</c:v>
                </c:pt>
                <c:pt idx="11853">
                  <c:v>1.9767492675781251</c:v>
                </c:pt>
                <c:pt idx="11854">
                  <c:v>1.8406748046875001</c:v>
                </c:pt>
                <c:pt idx="11855">
                  <c:v>1.718687744140625</c:v>
                </c:pt>
                <c:pt idx="11856">
                  <c:v>1.58113330078125</c:v>
                </c:pt>
                <c:pt idx="11857">
                  <c:v>1.4411411132812499</c:v>
                </c:pt>
                <c:pt idx="11858">
                  <c:v>1.3415767822265625</c:v>
                </c:pt>
                <c:pt idx="11859">
                  <c:v>1.255436279296875</c:v>
                </c:pt>
                <c:pt idx="11860">
                  <c:v>1.2202460937499999</c:v>
                </c:pt>
                <c:pt idx="11861">
                  <c:v>1.9480006103515626</c:v>
                </c:pt>
                <c:pt idx="11862">
                  <c:v>2.2968808593749999</c:v>
                </c:pt>
                <c:pt idx="11863">
                  <c:v>2.0120520019531249</c:v>
                </c:pt>
                <c:pt idx="11864">
                  <c:v>1.825364013671875</c:v>
                </c:pt>
                <c:pt idx="11865">
                  <c:v>1.7156811523437501</c:v>
                </c:pt>
                <c:pt idx="11866">
                  <c:v>1.6488928222656249</c:v>
                </c:pt>
                <c:pt idx="11867">
                  <c:v>1.660823486328125</c:v>
                </c:pt>
                <c:pt idx="11868">
                  <c:v>1.699255615234375</c:v>
                </c:pt>
                <c:pt idx="11869">
                  <c:v>1.6963939208984375</c:v>
                </c:pt>
                <c:pt idx="11870">
                  <c:v>1.744671630859375</c:v>
                </c:pt>
                <c:pt idx="11871">
                  <c:v>1.7817692871093751</c:v>
                </c:pt>
                <c:pt idx="11872">
                  <c:v>1.8385527343750001</c:v>
                </c:pt>
                <c:pt idx="11873">
                  <c:v>1.9174045410156251</c:v>
                </c:pt>
                <c:pt idx="11874">
                  <c:v>1.9951013183593751</c:v>
                </c:pt>
                <c:pt idx="11875">
                  <c:v>2.0265324707031249</c:v>
                </c:pt>
                <c:pt idx="11876">
                  <c:v>2.035531005859375</c:v>
                </c:pt>
                <c:pt idx="11877">
                  <c:v>2.0296746826171876</c:v>
                </c:pt>
                <c:pt idx="11878">
                  <c:v>2.0347996826171877</c:v>
                </c:pt>
                <c:pt idx="11879">
                  <c:v>2.09808544921875</c:v>
                </c:pt>
                <c:pt idx="11880">
                  <c:v>2.1305676269531251</c:v>
                </c:pt>
                <c:pt idx="11881">
                  <c:v>2.1848054199218749</c:v>
                </c:pt>
                <c:pt idx="11882">
                  <c:v>2.2329326171875001</c:v>
                </c:pt>
                <c:pt idx="11883">
                  <c:v>2.2956557617187499</c:v>
                </c:pt>
                <c:pt idx="11884">
                  <c:v>2.3854423828125002</c:v>
                </c:pt>
                <c:pt idx="11885">
                  <c:v>2.4067495117187501</c:v>
                </c:pt>
                <c:pt idx="11886">
                  <c:v>2.3462138671875001</c:v>
                </c:pt>
                <c:pt idx="11887">
                  <c:v>2.2592683105468749</c:v>
                </c:pt>
                <c:pt idx="11888">
                  <c:v>2.154756591796875</c:v>
                </c:pt>
                <c:pt idx="11889">
                  <c:v>2.0475759277343748</c:v>
                </c:pt>
                <c:pt idx="11890">
                  <c:v>1.9330767822265624</c:v>
                </c:pt>
                <c:pt idx="11891">
                  <c:v>1.8346241455078125</c:v>
                </c:pt>
                <c:pt idx="11892">
                  <c:v>1.759907470703125</c:v>
                </c:pt>
                <c:pt idx="11893">
                  <c:v>1.6913403320312499</c:v>
                </c:pt>
                <c:pt idx="11894">
                  <c:v>1.6890000000000001</c:v>
                </c:pt>
                <c:pt idx="11895">
                  <c:v>1.6890000000000001</c:v>
                </c:pt>
                <c:pt idx="11896">
                  <c:v>1.6890000000000001</c:v>
                </c:pt>
                <c:pt idx="11897">
                  <c:v>1.6890000000000001</c:v>
                </c:pt>
                <c:pt idx="11898">
                  <c:v>1.6890000000000001</c:v>
                </c:pt>
                <c:pt idx="11899">
                  <c:v>1.6890000000000001</c:v>
                </c:pt>
                <c:pt idx="11900">
                  <c:v>1.7917587890625</c:v>
                </c:pt>
                <c:pt idx="11901">
                  <c:v>1.8402910156250001</c:v>
                </c:pt>
                <c:pt idx="11902">
                  <c:v>1.8283572998046875</c:v>
                </c:pt>
                <c:pt idx="11903">
                  <c:v>1.8399993896484375</c:v>
                </c:pt>
                <c:pt idx="11904">
                  <c:v>1.861526611328125</c:v>
                </c:pt>
                <c:pt idx="11905">
                  <c:v>1.9162495117187499</c:v>
                </c:pt>
                <c:pt idx="11906">
                  <c:v>1.9883271484375</c:v>
                </c:pt>
                <c:pt idx="11907">
                  <c:v>2.0326042480468751</c:v>
                </c:pt>
                <c:pt idx="11908">
                  <c:v>2.0654924316406249</c:v>
                </c:pt>
                <c:pt idx="11909">
                  <c:v>2.0733916015624998</c:v>
                </c:pt>
                <c:pt idx="11910">
                  <c:v>2.0797475585937502</c:v>
                </c:pt>
                <c:pt idx="11911">
                  <c:v>2.0854096679687499</c:v>
                </c:pt>
                <c:pt idx="11912">
                  <c:v>2.1041845703124999</c:v>
                </c:pt>
                <c:pt idx="11913">
                  <c:v>2.095587646484375</c:v>
                </c:pt>
                <c:pt idx="11914">
                  <c:v>2.0962353515625001</c:v>
                </c:pt>
                <c:pt idx="11915">
                  <c:v>2.0932739257812498</c:v>
                </c:pt>
                <c:pt idx="11916">
                  <c:v>2.0945322265624999</c:v>
                </c:pt>
                <c:pt idx="11917">
                  <c:v>2.0822104492187501</c:v>
                </c:pt>
                <c:pt idx="11918">
                  <c:v>2.0817294921874998</c:v>
                </c:pt>
                <c:pt idx="11919">
                  <c:v>2.0519689941406249</c:v>
                </c:pt>
                <c:pt idx="11920">
                  <c:v>2.03550927734375</c:v>
                </c:pt>
                <c:pt idx="11921">
                  <c:v>2.059369873046875</c:v>
                </c:pt>
                <c:pt idx="11922">
                  <c:v>2.05728564453125</c:v>
                </c:pt>
                <c:pt idx="11923">
                  <c:v>2.0571318359375002</c:v>
                </c:pt>
                <c:pt idx="11924">
                  <c:v>2.022537109375</c:v>
                </c:pt>
                <c:pt idx="11925">
                  <c:v>2.0154390869140624</c:v>
                </c:pt>
                <c:pt idx="11926">
                  <c:v>2.0299830322265624</c:v>
                </c:pt>
                <c:pt idx="11927">
                  <c:v>2.0393973388671873</c:v>
                </c:pt>
                <c:pt idx="11928">
                  <c:v>2.0361564941406249</c:v>
                </c:pt>
                <c:pt idx="11929">
                  <c:v>2.0277935791015627</c:v>
                </c:pt>
                <c:pt idx="11930">
                  <c:v>2.08958203125</c:v>
                </c:pt>
                <c:pt idx="11931">
                  <c:v>2.0227919921874999</c:v>
                </c:pt>
                <c:pt idx="11932">
                  <c:v>2.0359310302734377</c:v>
                </c:pt>
                <c:pt idx="11933">
                  <c:v>2.0554313964843751</c:v>
                </c:pt>
                <c:pt idx="11934">
                  <c:v>2.0284803466796877</c:v>
                </c:pt>
                <c:pt idx="11935">
                  <c:v>2.0202836914062501</c:v>
                </c:pt>
                <c:pt idx="11936">
                  <c:v>2.0139995117187501</c:v>
                </c:pt>
                <c:pt idx="11937">
                  <c:v>1.9958325195312501</c:v>
                </c:pt>
                <c:pt idx="11938">
                  <c:v>1.9355625000000001</c:v>
                </c:pt>
                <c:pt idx="11939">
                  <c:v>1.8970395507812501</c:v>
                </c:pt>
                <c:pt idx="11940">
                  <c:v>1.8551009521484374</c:v>
                </c:pt>
                <c:pt idx="11941">
                  <c:v>1.8121627197265624</c:v>
                </c:pt>
                <c:pt idx="11942">
                  <c:v>1.7808302001953125</c:v>
                </c:pt>
                <c:pt idx="11943">
                  <c:v>1.7581239013671874</c:v>
                </c:pt>
                <c:pt idx="11944">
                  <c:v>1.7443386230468749</c:v>
                </c:pt>
                <c:pt idx="11945">
                  <c:v>1.725101806640625</c:v>
                </c:pt>
                <c:pt idx="11946">
                  <c:v>1.575101806640625</c:v>
                </c:pt>
                <c:pt idx="11947">
                  <c:v>1.4251018066406249</c:v>
                </c:pt>
                <c:pt idx="11948">
                  <c:v>1.3917331542968749</c:v>
                </c:pt>
                <c:pt idx="11949">
                  <c:v>1.4044824218750001</c:v>
                </c:pt>
                <c:pt idx="11950">
                  <c:v>1.4181376953125</c:v>
                </c:pt>
                <c:pt idx="11951">
                  <c:v>1.4403059082031251</c:v>
                </c:pt>
                <c:pt idx="11952">
                  <c:v>1.4519111328125001</c:v>
                </c:pt>
                <c:pt idx="11953">
                  <c:v>1.4512934570312499</c:v>
                </c:pt>
                <c:pt idx="11954">
                  <c:v>1.4554396972656249</c:v>
                </c:pt>
                <c:pt idx="11955">
                  <c:v>1.4662689208984374</c:v>
                </c:pt>
                <c:pt idx="11956">
                  <c:v>1.4729128417968751</c:v>
                </c:pt>
                <c:pt idx="11957">
                  <c:v>1.4777984619140625</c:v>
                </c:pt>
                <c:pt idx="11958">
                  <c:v>1.4818610839843751</c:v>
                </c:pt>
                <c:pt idx="11959">
                  <c:v>1.4824497070312499</c:v>
                </c:pt>
                <c:pt idx="11960">
                  <c:v>1.496219970703125</c:v>
                </c:pt>
                <c:pt idx="11961">
                  <c:v>1.511304443359375</c:v>
                </c:pt>
                <c:pt idx="11962">
                  <c:v>1.5023773193359375</c:v>
                </c:pt>
                <c:pt idx="11963">
                  <c:v>1.5034128417968751</c:v>
                </c:pt>
                <c:pt idx="11964">
                  <c:v>1.5189541015625001</c:v>
                </c:pt>
                <c:pt idx="11965">
                  <c:v>1.518741943359375</c:v>
                </c:pt>
                <c:pt idx="11966">
                  <c:v>1.5008240966796875</c:v>
                </c:pt>
                <c:pt idx="11967">
                  <c:v>1.5009506835937501</c:v>
                </c:pt>
                <c:pt idx="11968">
                  <c:v>1.5139437255859376</c:v>
                </c:pt>
                <c:pt idx="11969">
                  <c:v>1.5245584716796876</c:v>
                </c:pt>
                <c:pt idx="11970">
                  <c:v>1.5123774414062501</c:v>
                </c:pt>
                <c:pt idx="11971">
                  <c:v>1.5158209228515624</c:v>
                </c:pt>
                <c:pt idx="11972">
                  <c:v>1.5081346435546874</c:v>
                </c:pt>
                <c:pt idx="11973">
                  <c:v>1.4963077392578126</c:v>
                </c:pt>
                <c:pt idx="11974">
                  <c:v>1.4776981201171875</c:v>
                </c:pt>
                <c:pt idx="11975">
                  <c:v>1.4699207763671875</c:v>
                </c:pt>
                <c:pt idx="11976">
                  <c:v>1.474460205078125</c:v>
                </c:pt>
                <c:pt idx="11977">
                  <c:v>1.4815822753906249</c:v>
                </c:pt>
                <c:pt idx="11978">
                  <c:v>1.4811645507812501</c:v>
                </c:pt>
                <c:pt idx="11979">
                  <c:v>1.473460693359375</c:v>
                </c:pt>
                <c:pt idx="11980">
                  <c:v>1.4779481201171876</c:v>
                </c:pt>
                <c:pt idx="11981">
                  <c:v>1.469576171875</c:v>
                </c:pt>
                <c:pt idx="11982">
                  <c:v>1.4797924804687499</c:v>
                </c:pt>
                <c:pt idx="11983">
                  <c:v>1.4848605957031249</c:v>
                </c:pt>
                <c:pt idx="11984">
                  <c:v>1.4735068359375001</c:v>
                </c:pt>
                <c:pt idx="11985">
                  <c:v>1.4777432861328126</c:v>
                </c:pt>
                <c:pt idx="11986">
                  <c:v>1.4783112792968749</c:v>
                </c:pt>
                <c:pt idx="11987">
                  <c:v>1.4878944091796875</c:v>
                </c:pt>
                <c:pt idx="11988">
                  <c:v>1.4899188232421876</c:v>
                </c:pt>
                <c:pt idx="11989">
                  <c:v>1.475280517578125</c:v>
                </c:pt>
                <c:pt idx="11990">
                  <c:v>1.4609129638671876</c:v>
                </c:pt>
                <c:pt idx="11991">
                  <c:v>1.4502755126953124</c:v>
                </c:pt>
                <c:pt idx="11992">
                  <c:v>1.448561767578125</c:v>
                </c:pt>
                <c:pt idx="11993">
                  <c:v>1.4450467529296875</c:v>
                </c:pt>
                <c:pt idx="11994">
                  <c:v>1.4137230224609374</c:v>
                </c:pt>
                <c:pt idx="11995">
                  <c:v>1.3978637695312499</c:v>
                </c:pt>
                <c:pt idx="11996">
                  <c:v>1.3834450683593751</c:v>
                </c:pt>
                <c:pt idx="11997">
                  <c:v>1.3711676025390624</c:v>
                </c:pt>
                <c:pt idx="11998">
                  <c:v>1.3392490234375001</c:v>
                </c:pt>
                <c:pt idx="11999">
                  <c:v>1.3137299804687499</c:v>
                </c:pt>
                <c:pt idx="12000">
                  <c:v>1.29233349609375</c:v>
                </c:pt>
                <c:pt idx="12001">
                  <c:v>1.27401318359375</c:v>
                </c:pt>
                <c:pt idx="12002">
                  <c:v>1.251255615234375</c:v>
                </c:pt>
                <c:pt idx="12003">
                  <c:v>1.2404124755859376</c:v>
                </c:pt>
                <c:pt idx="12004">
                  <c:v>1.2465554199218749</c:v>
                </c:pt>
                <c:pt idx="12005">
                  <c:v>1.2442774658203124</c:v>
                </c:pt>
                <c:pt idx="12006">
                  <c:v>1.2301436767578124</c:v>
                </c:pt>
                <c:pt idx="12007">
                  <c:v>1.2154808349609374</c:v>
                </c:pt>
                <c:pt idx="12008">
                  <c:v>1.207214599609375</c:v>
                </c:pt>
                <c:pt idx="12009">
                  <c:v>1.1943547363281251</c:v>
                </c:pt>
                <c:pt idx="12010">
                  <c:v>1.1760411376953126</c:v>
                </c:pt>
                <c:pt idx="12011">
                  <c:v>1.1705955810546875</c:v>
                </c:pt>
                <c:pt idx="12012">
                  <c:v>1.1668475341796876</c:v>
                </c:pt>
                <c:pt idx="12013">
                  <c:v>1.15321044921875</c:v>
                </c:pt>
                <c:pt idx="12014">
                  <c:v>1.1095062255859376</c:v>
                </c:pt>
                <c:pt idx="12015">
                  <c:v>1.0852286376953124</c:v>
                </c:pt>
                <c:pt idx="12016">
                  <c:v>1.0642227783203124</c:v>
                </c:pt>
                <c:pt idx="12017">
                  <c:v>1.0548873291015626</c:v>
                </c:pt>
                <c:pt idx="12018">
                  <c:v>1.037857177734375</c:v>
                </c:pt>
                <c:pt idx="12019">
                  <c:v>1.0093074951171874</c:v>
                </c:pt>
                <c:pt idx="12020">
                  <c:v>0.97525555419921872</c:v>
                </c:pt>
                <c:pt idx="12021">
                  <c:v>0.95850103759765626</c:v>
                </c:pt>
                <c:pt idx="12022">
                  <c:v>0.93471258544921876</c:v>
                </c:pt>
                <c:pt idx="12023">
                  <c:v>0.9496072998046875</c:v>
                </c:pt>
                <c:pt idx="12024">
                  <c:v>0.94099182128906245</c:v>
                </c:pt>
                <c:pt idx="12025">
                  <c:v>0.93525451660156245</c:v>
                </c:pt>
                <c:pt idx="12026">
                  <c:v>0.92912078857421876</c:v>
                </c:pt>
                <c:pt idx="12027">
                  <c:v>0.90975286865234373</c:v>
                </c:pt>
                <c:pt idx="12028">
                  <c:v>0.88176843261718751</c:v>
                </c:pt>
                <c:pt idx="12029">
                  <c:v>0.851334716796875</c:v>
                </c:pt>
                <c:pt idx="12030">
                  <c:v>0.82202050781250002</c:v>
                </c:pt>
                <c:pt idx="12031">
                  <c:v>0.77922033691406245</c:v>
                </c:pt>
                <c:pt idx="12032">
                  <c:v>0.7607294311523437</c:v>
                </c:pt>
                <c:pt idx="12033">
                  <c:v>0.75061157226562503</c:v>
                </c:pt>
                <c:pt idx="12034">
                  <c:v>0.73938745117187499</c:v>
                </c:pt>
                <c:pt idx="12035">
                  <c:v>0.73449383544921876</c:v>
                </c:pt>
                <c:pt idx="12036">
                  <c:v>0.7409763793945312</c:v>
                </c:pt>
                <c:pt idx="12037">
                  <c:v>0.74876678466796875</c:v>
                </c:pt>
                <c:pt idx="12038">
                  <c:v>0.75942376708984372</c:v>
                </c:pt>
                <c:pt idx="12039">
                  <c:v>0.76191448974609377</c:v>
                </c:pt>
                <c:pt idx="12040">
                  <c:v>0.76306579589843748</c:v>
                </c:pt>
                <c:pt idx="12041">
                  <c:v>0.76509912109375</c:v>
                </c:pt>
                <c:pt idx="12042">
                  <c:v>0.76466375732421876</c:v>
                </c:pt>
                <c:pt idx="12043">
                  <c:v>0.75805920410156247</c:v>
                </c:pt>
                <c:pt idx="12044">
                  <c:v>0.75049298095703121</c:v>
                </c:pt>
                <c:pt idx="12045">
                  <c:v>0.73551257324218755</c:v>
                </c:pt>
                <c:pt idx="12046">
                  <c:v>0.73</c:v>
                </c:pt>
                <c:pt idx="12047">
                  <c:v>0.7337237548828125</c:v>
                </c:pt>
                <c:pt idx="12048">
                  <c:v>0.76307006835937496</c:v>
                </c:pt>
                <c:pt idx="12049">
                  <c:v>0.83726818847656248</c:v>
                </c:pt>
                <c:pt idx="12050">
                  <c:v>0.87317010498046876</c:v>
                </c:pt>
                <c:pt idx="12051">
                  <c:v>0.88171594238281248</c:v>
                </c:pt>
                <c:pt idx="12052">
                  <c:v>0.88662066650390625</c:v>
                </c:pt>
                <c:pt idx="12053">
                  <c:v>0.87059417724609378</c:v>
                </c:pt>
                <c:pt idx="12054">
                  <c:v>0.86177606201171875</c:v>
                </c:pt>
                <c:pt idx="12055">
                  <c:v>0.81583673095703124</c:v>
                </c:pt>
                <c:pt idx="12056">
                  <c:v>0.78878808593750005</c:v>
                </c:pt>
                <c:pt idx="12057">
                  <c:v>0.78895581054687502</c:v>
                </c:pt>
                <c:pt idx="12058">
                  <c:v>0.79080676269531247</c:v>
                </c:pt>
                <c:pt idx="12059">
                  <c:v>0.80239428710937499</c:v>
                </c:pt>
                <c:pt idx="12060">
                  <c:v>0.83177062988281247</c:v>
                </c:pt>
                <c:pt idx="12061">
                  <c:v>0.86903344726562504</c:v>
                </c:pt>
                <c:pt idx="12062">
                  <c:v>0.87840173339843752</c:v>
                </c:pt>
                <c:pt idx="12063">
                  <c:v>0.88286035156249998</c:v>
                </c:pt>
                <c:pt idx="12064">
                  <c:v>0.89005920410156247</c:v>
                </c:pt>
                <c:pt idx="12065">
                  <c:v>0.92271801757812499</c:v>
                </c:pt>
                <c:pt idx="12066">
                  <c:v>0.90676306152343755</c:v>
                </c:pt>
                <c:pt idx="12067">
                  <c:v>0.81160101318359379</c:v>
                </c:pt>
                <c:pt idx="12068">
                  <c:v>0.75759033203125004</c:v>
                </c:pt>
                <c:pt idx="12069">
                  <c:v>0.73</c:v>
                </c:pt>
                <c:pt idx="12070">
                  <c:v>0.73</c:v>
                </c:pt>
                <c:pt idx="12071">
                  <c:v>0.73445507812499999</c:v>
                </c:pt>
                <c:pt idx="12072">
                  <c:v>0.81561688232421869</c:v>
                </c:pt>
                <c:pt idx="12073">
                  <c:v>0.93367614746093752</c:v>
                </c:pt>
                <c:pt idx="12074">
                  <c:v>0.96177740478515628</c:v>
                </c:pt>
                <c:pt idx="12075">
                  <c:v>0.9722472534179688</c:v>
                </c:pt>
                <c:pt idx="12076">
                  <c:v>0.96742230224609371</c:v>
                </c:pt>
                <c:pt idx="12077">
                  <c:v>0.93817999267578123</c:v>
                </c:pt>
                <c:pt idx="12078">
                  <c:v>0.93624365234374995</c:v>
                </c:pt>
                <c:pt idx="12079">
                  <c:v>0.91930358886718755</c:v>
                </c:pt>
                <c:pt idx="12080">
                  <c:v>0.88840820312500002</c:v>
                </c:pt>
                <c:pt idx="12081">
                  <c:v>0.88282788085937502</c:v>
                </c:pt>
                <c:pt idx="12082">
                  <c:v>0.87736975097656245</c:v>
                </c:pt>
                <c:pt idx="12083">
                  <c:v>0.8836904296875</c:v>
                </c:pt>
                <c:pt idx="12084">
                  <c:v>0.8929827270507813</c:v>
                </c:pt>
                <c:pt idx="12085">
                  <c:v>0.90516839599609378</c:v>
                </c:pt>
                <c:pt idx="12086">
                  <c:v>0.91500024414062497</c:v>
                </c:pt>
                <c:pt idx="12087">
                  <c:v>0.90985180664062504</c:v>
                </c:pt>
                <c:pt idx="12088">
                  <c:v>0.90904809570312495</c:v>
                </c:pt>
                <c:pt idx="12089">
                  <c:v>0.89656427001953121</c:v>
                </c:pt>
                <c:pt idx="12090">
                  <c:v>0.88573022460937501</c:v>
                </c:pt>
                <c:pt idx="12091">
                  <c:v>0.83690319824218751</c:v>
                </c:pt>
                <c:pt idx="12092">
                  <c:v>0.99353747558593752</c:v>
                </c:pt>
                <c:pt idx="12093">
                  <c:v>1.232704345703125</c:v>
                </c:pt>
                <c:pt idx="12094">
                  <c:v>1.1709869384765625</c:v>
                </c:pt>
                <c:pt idx="12095">
                  <c:v>0.88508666992187501</c:v>
                </c:pt>
                <c:pt idx="12096">
                  <c:v>0.88868847656250005</c:v>
                </c:pt>
                <c:pt idx="12097">
                  <c:v>0.88496624755859377</c:v>
                </c:pt>
                <c:pt idx="12098">
                  <c:v>0.87980078125000005</c:v>
                </c:pt>
                <c:pt idx="12099">
                  <c:v>0.88179736328125002</c:v>
                </c:pt>
                <c:pt idx="12100">
                  <c:v>0.8980843505859375</c:v>
                </c:pt>
                <c:pt idx="12101">
                  <c:v>0.9027412719726563</c:v>
                </c:pt>
                <c:pt idx="12102">
                  <c:v>0.88447448730468747</c:v>
                </c:pt>
                <c:pt idx="12103">
                  <c:v>0.86769964599609373</c:v>
                </c:pt>
                <c:pt idx="12104">
                  <c:v>0.85545629882812502</c:v>
                </c:pt>
                <c:pt idx="12105">
                  <c:v>0.85410662841796881</c:v>
                </c:pt>
                <c:pt idx="12106">
                  <c:v>0.85470922851562503</c:v>
                </c:pt>
                <c:pt idx="12107">
                  <c:v>0.86013061523437495</c:v>
                </c:pt>
                <c:pt idx="12108">
                  <c:v>0.86127856445312501</c:v>
                </c:pt>
                <c:pt idx="12109">
                  <c:v>0.84867810058593751</c:v>
                </c:pt>
                <c:pt idx="12110">
                  <c:v>0.83895855712890621</c:v>
                </c:pt>
                <c:pt idx="12111">
                  <c:v>0.83695471191406245</c:v>
                </c:pt>
                <c:pt idx="12112">
                  <c:v>0.84646423339843746</c:v>
                </c:pt>
                <c:pt idx="12113">
                  <c:v>0.84424987792968753</c:v>
                </c:pt>
                <c:pt idx="12114">
                  <c:v>0.82043475341796879</c:v>
                </c:pt>
                <c:pt idx="12115">
                  <c:v>0.83202783203124997</c:v>
                </c:pt>
                <c:pt idx="12116">
                  <c:v>0.81906896972656251</c:v>
                </c:pt>
                <c:pt idx="12117">
                  <c:v>0.798234130859375</c:v>
                </c:pt>
                <c:pt idx="12118">
                  <c:v>0.79370739746093755</c:v>
                </c:pt>
                <c:pt idx="12119">
                  <c:v>0.77994287109375005</c:v>
                </c:pt>
                <c:pt idx="12120">
                  <c:v>0.7687593383789062</c:v>
                </c:pt>
                <c:pt idx="12121">
                  <c:v>0.75475695800781251</c:v>
                </c:pt>
                <c:pt idx="12122">
                  <c:v>0.73</c:v>
                </c:pt>
                <c:pt idx="12123">
                  <c:v>0.73</c:v>
                </c:pt>
                <c:pt idx="12124">
                  <c:v>0.73</c:v>
                </c:pt>
                <c:pt idx="12125">
                  <c:v>0.73</c:v>
                </c:pt>
                <c:pt idx="12126">
                  <c:v>0.73</c:v>
                </c:pt>
                <c:pt idx="12127">
                  <c:v>3.5789892578125002</c:v>
                </c:pt>
                <c:pt idx="12128">
                  <c:v>2.9724741210937502</c:v>
                </c:pt>
                <c:pt idx="12129">
                  <c:v>4.13</c:v>
                </c:pt>
                <c:pt idx="12130">
                  <c:v>2.74809912109375</c:v>
                </c:pt>
                <c:pt idx="12131">
                  <c:v>1.9964975585937501</c:v>
                </c:pt>
                <c:pt idx="12132">
                  <c:v>1.6684807128906249</c:v>
                </c:pt>
                <c:pt idx="12133">
                  <c:v>1.7467559814453124</c:v>
                </c:pt>
                <c:pt idx="12134">
                  <c:v>2.4535939941406251</c:v>
                </c:pt>
                <c:pt idx="12135">
                  <c:v>2.0396690673828126</c:v>
                </c:pt>
                <c:pt idx="12136">
                  <c:v>1.6810407714843749</c:v>
                </c:pt>
                <c:pt idx="12137">
                  <c:v>1.6034058837890626</c:v>
                </c:pt>
                <c:pt idx="12138">
                  <c:v>1.55048486328125</c:v>
                </c:pt>
                <c:pt idx="12139">
                  <c:v>1.5164036865234376</c:v>
                </c:pt>
                <c:pt idx="12140">
                  <c:v>3.0988518066406252</c:v>
                </c:pt>
                <c:pt idx="12141">
                  <c:v>4.13</c:v>
                </c:pt>
                <c:pt idx="12142">
                  <c:v>4.13</c:v>
                </c:pt>
                <c:pt idx="12143">
                  <c:v>4.13</c:v>
                </c:pt>
                <c:pt idx="12144">
                  <c:v>4.13</c:v>
                </c:pt>
                <c:pt idx="12145">
                  <c:v>3.8631909179687498</c:v>
                </c:pt>
                <c:pt idx="12146">
                  <c:v>3.5673159179687501</c:v>
                </c:pt>
                <c:pt idx="12147">
                  <c:v>3.4441186523437501</c:v>
                </c:pt>
                <c:pt idx="12148">
                  <c:v>3.3525634765625001</c:v>
                </c:pt>
                <c:pt idx="12149">
                  <c:v>3.3348906249999999</c:v>
                </c:pt>
                <c:pt idx="12150">
                  <c:v>3.3263261718749999</c:v>
                </c:pt>
                <c:pt idx="12151">
                  <c:v>3.2652292480468752</c:v>
                </c:pt>
                <c:pt idx="12152">
                  <c:v>3.2037917480468749</c:v>
                </c:pt>
                <c:pt idx="12153">
                  <c:v>3.1766352539062499</c:v>
                </c:pt>
                <c:pt idx="12154">
                  <c:v>3.6957758789062498</c:v>
                </c:pt>
                <c:pt idx="12155">
                  <c:v>4.13</c:v>
                </c:pt>
                <c:pt idx="12156">
                  <c:v>4.13</c:v>
                </c:pt>
                <c:pt idx="12157">
                  <c:v>4.13</c:v>
                </c:pt>
                <c:pt idx="12158">
                  <c:v>4.13</c:v>
                </c:pt>
                <c:pt idx="12159">
                  <c:v>3.9935361328124999</c:v>
                </c:pt>
                <c:pt idx="12160">
                  <c:v>3.7744089355468748</c:v>
                </c:pt>
                <c:pt idx="12161">
                  <c:v>3.6293125000000002</c:v>
                </c:pt>
                <c:pt idx="12162">
                  <c:v>3.5878291015624999</c:v>
                </c:pt>
                <c:pt idx="12163">
                  <c:v>3.5399345703125</c:v>
                </c:pt>
                <c:pt idx="12164">
                  <c:v>3.4664799804687498</c:v>
                </c:pt>
                <c:pt idx="12165">
                  <c:v>3.47891455078125</c:v>
                </c:pt>
                <c:pt idx="12166">
                  <c:v>3.6526874999999999</c:v>
                </c:pt>
                <c:pt idx="12167">
                  <c:v>4.13</c:v>
                </c:pt>
                <c:pt idx="12168">
                  <c:v>4.13</c:v>
                </c:pt>
                <c:pt idx="12169">
                  <c:v>4.13</c:v>
                </c:pt>
                <c:pt idx="12170">
                  <c:v>4.13</c:v>
                </c:pt>
                <c:pt idx="12171">
                  <c:v>4.13</c:v>
                </c:pt>
                <c:pt idx="12172">
                  <c:v>4.13</c:v>
                </c:pt>
                <c:pt idx="12173">
                  <c:v>4.13</c:v>
                </c:pt>
                <c:pt idx="12174">
                  <c:v>4.13</c:v>
                </c:pt>
                <c:pt idx="12175">
                  <c:v>4.13</c:v>
                </c:pt>
                <c:pt idx="12176">
                  <c:v>4.13</c:v>
                </c:pt>
                <c:pt idx="12177">
                  <c:v>4.13</c:v>
                </c:pt>
                <c:pt idx="12178">
                  <c:v>4.0737258300781249</c:v>
                </c:pt>
                <c:pt idx="12179">
                  <c:v>3.9286591796875001</c:v>
                </c:pt>
                <c:pt idx="12180">
                  <c:v>3.7730590820312502</c:v>
                </c:pt>
                <c:pt idx="12181">
                  <c:v>3.61893359375</c:v>
                </c:pt>
                <c:pt idx="12182">
                  <c:v>3.50809814453125</c:v>
                </c:pt>
                <c:pt idx="12183">
                  <c:v>3.3791208496093752</c:v>
                </c:pt>
                <c:pt idx="12184">
                  <c:v>3.2257590332031252</c:v>
                </c:pt>
                <c:pt idx="12185">
                  <c:v>3.0792990722656248</c:v>
                </c:pt>
                <c:pt idx="12186">
                  <c:v>2.94347705078125</c:v>
                </c:pt>
                <c:pt idx="12187">
                  <c:v>2.7940917968750001</c:v>
                </c:pt>
                <c:pt idx="12188">
                  <c:v>2.8461318359374999</c:v>
                </c:pt>
                <c:pt idx="12189">
                  <c:v>3.0007988281250002</c:v>
                </c:pt>
                <c:pt idx="12190">
                  <c:v>2.7561962890624998</c:v>
                </c:pt>
                <c:pt idx="12191">
                  <c:v>3.1272404785156249</c:v>
                </c:pt>
                <c:pt idx="12192">
                  <c:v>2.9653281250000001</c:v>
                </c:pt>
                <c:pt idx="12193">
                  <c:v>2.7807343750000002</c:v>
                </c:pt>
                <c:pt idx="12194">
                  <c:v>2.6909553222656251</c:v>
                </c:pt>
                <c:pt idx="12195">
                  <c:v>2.6046958007812502</c:v>
                </c:pt>
                <c:pt idx="12196">
                  <c:v>2.5140546874999998</c:v>
                </c:pt>
                <c:pt idx="12197">
                  <c:v>2.4258271484375</c:v>
                </c:pt>
                <c:pt idx="12198">
                  <c:v>2.3174599609375002</c:v>
                </c:pt>
                <c:pt idx="12199">
                  <c:v>2.2190388183593752</c:v>
                </c:pt>
                <c:pt idx="12200">
                  <c:v>2.1293305664062498</c:v>
                </c:pt>
                <c:pt idx="12201">
                  <c:v>2.0180599365234375</c:v>
                </c:pt>
                <c:pt idx="12202">
                  <c:v>1.9290876464843749</c:v>
                </c:pt>
                <c:pt idx="12203">
                  <c:v>1.8156173095703125</c:v>
                </c:pt>
                <c:pt idx="12204">
                  <c:v>1.6013645019531251</c:v>
                </c:pt>
                <c:pt idx="12205">
                  <c:v>1.3994833984374999</c:v>
                </c:pt>
                <c:pt idx="12206">
                  <c:v>1.2187875976562501</c:v>
                </c:pt>
                <c:pt idx="12207">
                  <c:v>1.0540395507812499</c:v>
                </c:pt>
                <c:pt idx="12208">
                  <c:v>0.901566650390625</c:v>
                </c:pt>
                <c:pt idx="12209">
                  <c:v>0.76287451171874998</c:v>
                </c:pt>
                <c:pt idx="12210">
                  <c:v>0.73</c:v>
                </c:pt>
                <c:pt idx="12211">
                  <c:v>0.73</c:v>
                </c:pt>
                <c:pt idx="12212">
                  <c:v>0.73</c:v>
                </c:pt>
                <c:pt idx="12213">
                  <c:v>0.73</c:v>
                </c:pt>
                <c:pt idx="12214">
                  <c:v>0.73</c:v>
                </c:pt>
                <c:pt idx="12215">
                  <c:v>0.73</c:v>
                </c:pt>
                <c:pt idx="12216">
                  <c:v>0.73</c:v>
                </c:pt>
                <c:pt idx="12217">
                  <c:v>0.73</c:v>
                </c:pt>
                <c:pt idx="12218">
                  <c:v>2.9006896972656251</c:v>
                </c:pt>
                <c:pt idx="12219">
                  <c:v>1.6112708740234376</c:v>
                </c:pt>
                <c:pt idx="12220">
                  <c:v>1.3354312744140624</c:v>
                </c:pt>
                <c:pt idx="12221">
                  <c:v>1.2385356445312501</c:v>
                </c:pt>
                <c:pt idx="12222">
                  <c:v>1.15132568359375</c:v>
                </c:pt>
                <c:pt idx="12223">
                  <c:v>1.2371376953125</c:v>
                </c:pt>
                <c:pt idx="12224">
                  <c:v>1.1926009521484375</c:v>
                </c:pt>
                <c:pt idx="12225">
                  <c:v>1.1211568603515625</c:v>
                </c:pt>
                <c:pt idx="12226">
                  <c:v>1.3107797851562499</c:v>
                </c:pt>
                <c:pt idx="12227">
                  <c:v>1.483581787109375</c:v>
                </c:pt>
                <c:pt idx="12228">
                  <c:v>1.391250732421875</c:v>
                </c:pt>
                <c:pt idx="12229">
                  <c:v>1.8123651123046876</c:v>
                </c:pt>
                <c:pt idx="12230">
                  <c:v>2.014378173828125</c:v>
                </c:pt>
                <c:pt idx="12231">
                  <c:v>2.0650976562499999</c:v>
                </c:pt>
                <c:pt idx="12232">
                  <c:v>2.0157222900390623</c:v>
                </c:pt>
                <c:pt idx="12233">
                  <c:v>1.9385620117187501</c:v>
                </c:pt>
                <c:pt idx="12234">
                  <c:v>1.9009479980468751</c:v>
                </c:pt>
                <c:pt idx="12235">
                  <c:v>1.92720263671875</c:v>
                </c:pt>
                <c:pt idx="12236">
                  <c:v>2.00913330078125</c:v>
                </c:pt>
                <c:pt idx="12237">
                  <c:v>1.917153564453125</c:v>
                </c:pt>
                <c:pt idx="12238">
                  <c:v>1.9177434082031251</c:v>
                </c:pt>
                <c:pt idx="12239">
                  <c:v>1.8225850830078125</c:v>
                </c:pt>
                <c:pt idx="12240">
                  <c:v>1.73037744140625</c:v>
                </c:pt>
                <c:pt idx="12241">
                  <c:v>1.624038818359375</c:v>
                </c:pt>
                <c:pt idx="12242">
                  <c:v>1.6406629638671875</c:v>
                </c:pt>
                <c:pt idx="12243">
                  <c:v>1.6773846435546875</c:v>
                </c:pt>
                <c:pt idx="12244">
                  <c:v>1.6812326660156249</c:v>
                </c:pt>
                <c:pt idx="12245">
                  <c:v>1.6651285400390625</c:v>
                </c:pt>
                <c:pt idx="12246">
                  <c:v>1.98956298828125</c:v>
                </c:pt>
                <c:pt idx="12247">
                  <c:v>2.9590974121093749</c:v>
                </c:pt>
                <c:pt idx="12248">
                  <c:v>2.7590974121093752</c:v>
                </c:pt>
                <c:pt idx="12249">
                  <c:v>2.5763366699218748</c:v>
                </c:pt>
                <c:pt idx="12250">
                  <c:v>2.4883281249999998</c:v>
                </c:pt>
                <c:pt idx="12251">
                  <c:v>2.4444848632812501</c:v>
                </c:pt>
                <c:pt idx="12252">
                  <c:v>2.4789934082031251</c:v>
                </c:pt>
                <c:pt idx="12253">
                  <c:v>2.4448183593750001</c:v>
                </c:pt>
                <c:pt idx="12254">
                  <c:v>2.3958464355468752</c:v>
                </c:pt>
                <c:pt idx="12255">
                  <c:v>2.4536752929687502</c:v>
                </c:pt>
                <c:pt idx="12256">
                  <c:v>2.4674643554687501</c:v>
                </c:pt>
                <c:pt idx="12257">
                  <c:v>2.3620361328124999</c:v>
                </c:pt>
                <c:pt idx="12258">
                  <c:v>2.7144880371093749</c:v>
                </c:pt>
                <c:pt idx="12259">
                  <c:v>3.0877919921874999</c:v>
                </c:pt>
                <c:pt idx="12260">
                  <c:v>3.274348876953125</c:v>
                </c:pt>
                <c:pt idx="12261">
                  <c:v>3.1186989746093752</c:v>
                </c:pt>
                <c:pt idx="12262">
                  <c:v>3.33750927734375</c:v>
                </c:pt>
                <c:pt idx="12263">
                  <c:v>3.4375664062500002</c:v>
                </c:pt>
                <c:pt idx="12264">
                  <c:v>3.4228522949218751</c:v>
                </c:pt>
                <c:pt idx="12265">
                  <c:v>3.3833271484375</c:v>
                </c:pt>
                <c:pt idx="12266">
                  <c:v>3.3512763671874999</c:v>
                </c:pt>
                <c:pt idx="12267">
                  <c:v>3.7710737304687498</c:v>
                </c:pt>
                <c:pt idx="12268">
                  <c:v>4.13</c:v>
                </c:pt>
                <c:pt idx="12269">
                  <c:v>4.13</c:v>
                </c:pt>
                <c:pt idx="12270">
                  <c:v>4.13</c:v>
                </c:pt>
                <c:pt idx="12271">
                  <c:v>4.13</c:v>
                </c:pt>
                <c:pt idx="12272">
                  <c:v>4.13</c:v>
                </c:pt>
                <c:pt idx="12273">
                  <c:v>4.13</c:v>
                </c:pt>
                <c:pt idx="12274">
                  <c:v>4.13</c:v>
                </c:pt>
                <c:pt idx="12275">
                  <c:v>4.13</c:v>
                </c:pt>
                <c:pt idx="12276">
                  <c:v>4.13</c:v>
                </c:pt>
                <c:pt idx="12277">
                  <c:v>4.13</c:v>
                </c:pt>
                <c:pt idx="12278">
                  <c:v>4.06181982421875</c:v>
                </c:pt>
                <c:pt idx="12279">
                  <c:v>3.9575283203125</c:v>
                </c:pt>
                <c:pt idx="12280">
                  <c:v>4.13</c:v>
                </c:pt>
                <c:pt idx="12281">
                  <c:v>4.13</c:v>
                </c:pt>
                <c:pt idx="12282">
                  <c:v>4.13</c:v>
                </c:pt>
                <c:pt idx="12283">
                  <c:v>4.13</c:v>
                </c:pt>
                <c:pt idx="12284">
                  <c:v>4.13</c:v>
                </c:pt>
                <c:pt idx="12285">
                  <c:v>4.13</c:v>
                </c:pt>
                <c:pt idx="12286">
                  <c:v>4.13</c:v>
                </c:pt>
                <c:pt idx="12287">
                  <c:v>4.13</c:v>
                </c:pt>
                <c:pt idx="12288">
                  <c:v>4.13</c:v>
                </c:pt>
                <c:pt idx="12289">
                  <c:v>4.13</c:v>
                </c:pt>
                <c:pt idx="12290">
                  <c:v>4.13</c:v>
                </c:pt>
                <c:pt idx="12291">
                  <c:v>4.13</c:v>
                </c:pt>
                <c:pt idx="12292">
                  <c:v>4.13</c:v>
                </c:pt>
                <c:pt idx="12293">
                  <c:v>4.3313193359374997</c:v>
                </c:pt>
                <c:pt idx="12294">
                  <c:v>4.13</c:v>
                </c:pt>
                <c:pt idx="12295">
                  <c:v>4.5254467773437499</c:v>
                </c:pt>
                <c:pt idx="12296">
                  <c:v>5.6289111328125001</c:v>
                </c:pt>
                <c:pt idx="12297">
                  <c:v>5.6726069335937499</c:v>
                </c:pt>
                <c:pt idx="12298">
                  <c:v>5.7257490234375004</c:v>
                </c:pt>
                <c:pt idx="12299">
                  <c:v>6.9340234374999996</c:v>
                </c:pt>
                <c:pt idx="12300">
                  <c:v>6.1724541015624999</c:v>
                </c:pt>
                <c:pt idx="12301">
                  <c:v>5.7514853515624997</c:v>
                </c:pt>
                <c:pt idx="12302">
                  <c:v>5.6595278320312499</c:v>
                </c:pt>
                <c:pt idx="12303">
                  <c:v>5.7048901367187499</c:v>
                </c:pt>
                <c:pt idx="12304">
                  <c:v>5.5359931640625</c:v>
                </c:pt>
                <c:pt idx="12305">
                  <c:v>5.5093608398437501</c:v>
                </c:pt>
                <c:pt idx="12306">
                  <c:v>5.3894018554687504</c:v>
                </c:pt>
                <c:pt idx="12307">
                  <c:v>4.6237460937500003</c:v>
                </c:pt>
                <c:pt idx="12308">
                  <c:v>4.5020566406249998</c:v>
                </c:pt>
                <c:pt idx="12309">
                  <c:v>4.4570097656250001</c:v>
                </c:pt>
                <c:pt idx="12310">
                  <c:v>4.4249604492187498</c:v>
                </c:pt>
                <c:pt idx="12311">
                  <c:v>4.2388925781250002</c:v>
                </c:pt>
                <c:pt idx="12312">
                  <c:v>4.13</c:v>
                </c:pt>
                <c:pt idx="12313">
                  <c:v>3.9204248046874999</c:v>
                </c:pt>
                <c:pt idx="12314">
                  <c:v>3.8558247070312501</c:v>
                </c:pt>
                <c:pt idx="12315">
                  <c:v>3.8271564941406249</c:v>
                </c:pt>
                <c:pt idx="12316">
                  <c:v>3.8054235839843749</c:v>
                </c:pt>
                <c:pt idx="12317">
                  <c:v>3.8133825683593749</c:v>
                </c:pt>
                <c:pt idx="12318">
                  <c:v>3.7546533203124999</c:v>
                </c:pt>
                <c:pt idx="12319">
                  <c:v>3.7951484375</c:v>
                </c:pt>
                <c:pt idx="12320">
                  <c:v>3.7162531738281248</c:v>
                </c:pt>
                <c:pt idx="12321">
                  <c:v>3.6424304199218751</c:v>
                </c:pt>
                <c:pt idx="12322">
                  <c:v>3.5284809570312499</c:v>
                </c:pt>
                <c:pt idx="12323">
                  <c:v>3.4339543457031252</c:v>
                </c:pt>
                <c:pt idx="12324">
                  <c:v>3.3824904785156251</c:v>
                </c:pt>
                <c:pt idx="12325">
                  <c:v>3.3293017578124999</c:v>
                </c:pt>
                <c:pt idx="12326">
                  <c:v>3.1293017578125002</c:v>
                </c:pt>
                <c:pt idx="12327">
                  <c:v>2.962685546875</c:v>
                </c:pt>
                <c:pt idx="12328">
                  <c:v>2.9130185546875</c:v>
                </c:pt>
                <c:pt idx="12329">
                  <c:v>2.8617258300781252</c:v>
                </c:pt>
                <c:pt idx="12330">
                  <c:v>2.8049814453124999</c:v>
                </c:pt>
                <c:pt idx="12331">
                  <c:v>2.7535805664062498</c:v>
                </c:pt>
                <c:pt idx="12332">
                  <c:v>2.6931386718749999</c:v>
                </c:pt>
                <c:pt idx="12333">
                  <c:v>2.6461894531249999</c:v>
                </c:pt>
                <c:pt idx="12334">
                  <c:v>2.5983857421874998</c:v>
                </c:pt>
                <c:pt idx="12335">
                  <c:v>2.5496384277343749</c:v>
                </c:pt>
                <c:pt idx="12336">
                  <c:v>2.4996901855468749</c:v>
                </c:pt>
                <c:pt idx="12337">
                  <c:v>2.451224365234375</c:v>
                </c:pt>
                <c:pt idx="12338">
                  <c:v>2.4064033203125001</c:v>
                </c:pt>
                <c:pt idx="12339">
                  <c:v>2.3558215332031249</c:v>
                </c:pt>
                <c:pt idx="12340">
                  <c:v>2.3200170898437502</c:v>
                </c:pt>
                <c:pt idx="12341">
                  <c:v>2.2955100097656249</c:v>
                </c:pt>
                <c:pt idx="12342">
                  <c:v>2.2475900878906252</c:v>
                </c:pt>
                <c:pt idx="12343">
                  <c:v>2.216090576171875</c:v>
                </c:pt>
                <c:pt idx="12344">
                  <c:v>2.1903735351562501</c:v>
                </c:pt>
                <c:pt idx="12345">
                  <c:v>2.1629257812499998</c:v>
                </c:pt>
                <c:pt idx="12346">
                  <c:v>2.1146970214843752</c:v>
                </c:pt>
                <c:pt idx="12347">
                  <c:v>2.0775673828125001</c:v>
                </c:pt>
                <c:pt idx="12348">
                  <c:v>2.0238209228515625</c:v>
                </c:pt>
                <c:pt idx="12349">
                  <c:v>1.9767703857421874</c:v>
                </c:pt>
                <c:pt idx="12350">
                  <c:v>1.9422145996093749</c:v>
                </c:pt>
                <c:pt idx="12351">
                  <c:v>1.8923504638671875</c:v>
                </c:pt>
                <c:pt idx="12352">
                  <c:v>1.84909814453125</c:v>
                </c:pt>
                <c:pt idx="12353">
                  <c:v>1.8089334716796874</c:v>
                </c:pt>
                <c:pt idx="12354">
                  <c:v>1.7810733642578125</c:v>
                </c:pt>
                <c:pt idx="12355">
                  <c:v>1.7511818847656251</c:v>
                </c:pt>
                <c:pt idx="12356">
                  <c:v>1.7388917236328125</c:v>
                </c:pt>
                <c:pt idx="12357">
                  <c:v>1.6846561279296874</c:v>
                </c:pt>
                <c:pt idx="12358">
                  <c:v>1.7283208007812501</c:v>
                </c:pt>
                <c:pt idx="12359">
                  <c:v>1.7547136230468749</c:v>
                </c:pt>
                <c:pt idx="12360">
                  <c:v>1.7966246337890626</c:v>
                </c:pt>
                <c:pt idx="12361">
                  <c:v>1.819750244140625</c:v>
                </c:pt>
                <c:pt idx="12362">
                  <c:v>1.826192626953125</c:v>
                </c:pt>
                <c:pt idx="12363">
                  <c:v>1.849941650390625</c:v>
                </c:pt>
                <c:pt idx="12364">
                  <c:v>1.872614013671875</c:v>
                </c:pt>
                <c:pt idx="12365">
                  <c:v>1.8846209716796876</c:v>
                </c:pt>
                <c:pt idx="12366">
                  <c:v>1.8993016357421875</c:v>
                </c:pt>
                <c:pt idx="12367">
                  <c:v>1.9110816650390625</c:v>
                </c:pt>
                <c:pt idx="12368">
                  <c:v>1.9277839355468751</c:v>
                </c:pt>
                <c:pt idx="12369">
                  <c:v>1.928576904296875</c:v>
                </c:pt>
                <c:pt idx="12370">
                  <c:v>1.9153179931640625</c:v>
                </c:pt>
                <c:pt idx="12371">
                  <c:v>1.8835960693359375</c:v>
                </c:pt>
                <c:pt idx="12372">
                  <c:v>1.832244873046875</c:v>
                </c:pt>
                <c:pt idx="12373">
                  <c:v>1.7715372314453126</c:v>
                </c:pt>
                <c:pt idx="12374">
                  <c:v>1.7395885009765626</c:v>
                </c:pt>
                <c:pt idx="12375">
                  <c:v>1.7110867919921875</c:v>
                </c:pt>
                <c:pt idx="12376">
                  <c:v>1.6786796875000001</c:v>
                </c:pt>
                <c:pt idx="12377">
                  <c:v>1.642931396484375</c:v>
                </c:pt>
                <c:pt idx="12378">
                  <c:v>1.6165816650390625</c:v>
                </c:pt>
                <c:pt idx="12379">
                  <c:v>1.61530419921875</c:v>
                </c:pt>
                <c:pt idx="12380">
                  <c:v>1.6229564208984375</c:v>
                </c:pt>
                <c:pt idx="12381">
                  <c:v>1.6009528808593749</c:v>
                </c:pt>
                <c:pt idx="12382">
                  <c:v>1.5835550537109375</c:v>
                </c:pt>
                <c:pt idx="12383">
                  <c:v>1.574449951171875</c:v>
                </c:pt>
                <c:pt idx="12384">
                  <c:v>1.5622170410156251</c:v>
                </c:pt>
                <c:pt idx="12385">
                  <c:v>1.5308140869140625</c:v>
                </c:pt>
                <c:pt idx="12386">
                  <c:v>1.5009979248046874</c:v>
                </c:pt>
                <c:pt idx="12387">
                  <c:v>1.4742275390624999</c:v>
                </c:pt>
                <c:pt idx="12388">
                  <c:v>1.3242275390625</c:v>
                </c:pt>
                <c:pt idx="12389">
                  <c:v>1.1742275390625001</c:v>
                </c:pt>
                <c:pt idx="12390">
                  <c:v>1.1211307373046875</c:v>
                </c:pt>
                <c:pt idx="12391">
                  <c:v>1.0970422363281249</c:v>
                </c:pt>
                <c:pt idx="12392">
                  <c:v>1.0578511962890624</c:v>
                </c:pt>
                <c:pt idx="12393">
                  <c:v>0.99527209472656253</c:v>
                </c:pt>
                <c:pt idx="12394">
                  <c:v>0.97169042968749997</c:v>
                </c:pt>
                <c:pt idx="12395">
                  <c:v>0.95475329589843749</c:v>
                </c:pt>
                <c:pt idx="12396">
                  <c:v>0.94712359619140629</c:v>
                </c:pt>
                <c:pt idx="12397">
                  <c:v>0.95125695800781251</c:v>
                </c:pt>
                <c:pt idx="12398">
                  <c:v>0.94084716796875001</c:v>
                </c:pt>
                <c:pt idx="12399">
                  <c:v>0.93449584960937504</c:v>
                </c:pt>
                <c:pt idx="12400">
                  <c:v>0.93789135742187502</c:v>
                </c:pt>
                <c:pt idx="12401">
                  <c:v>0.92916906738281246</c:v>
                </c:pt>
                <c:pt idx="12402">
                  <c:v>0.91552618408203124</c:v>
                </c:pt>
                <c:pt idx="12403">
                  <c:v>0.9297951049804688</c:v>
                </c:pt>
                <c:pt idx="12404">
                  <c:v>0.93542077636718746</c:v>
                </c:pt>
                <c:pt idx="12405">
                  <c:v>0.93362634277343748</c:v>
                </c:pt>
                <c:pt idx="12406">
                  <c:v>0.92322857666015623</c:v>
                </c:pt>
                <c:pt idx="12407">
                  <c:v>0.92082696533203123</c:v>
                </c:pt>
                <c:pt idx="12408">
                  <c:v>0.90086694335937501</c:v>
                </c:pt>
                <c:pt idx="12409">
                  <c:v>0.89817187499999995</c:v>
                </c:pt>
                <c:pt idx="12410">
                  <c:v>0.88774383544921875</c:v>
                </c:pt>
                <c:pt idx="12411">
                  <c:v>0.89392272949218754</c:v>
                </c:pt>
                <c:pt idx="12412">
                  <c:v>0.89935998535156247</c:v>
                </c:pt>
                <c:pt idx="12413">
                  <c:v>0.90399853515624995</c:v>
                </c:pt>
                <c:pt idx="12414">
                  <c:v>0.90809277343749994</c:v>
                </c:pt>
                <c:pt idx="12415">
                  <c:v>0.91166748046875001</c:v>
                </c:pt>
                <c:pt idx="12416">
                  <c:v>0.91495385742187496</c:v>
                </c:pt>
                <c:pt idx="12417">
                  <c:v>0.91792590332031254</c:v>
                </c:pt>
                <c:pt idx="12418">
                  <c:v>0.93072058105468747</c:v>
                </c:pt>
                <c:pt idx="12419">
                  <c:v>0.91703381347656254</c:v>
                </c:pt>
                <c:pt idx="12420">
                  <c:v>0.93807043457031247</c:v>
                </c:pt>
                <c:pt idx="12421">
                  <c:v>0.95169958496093754</c:v>
                </c:pt>
                <c:pt idx="12422">
                  <c:v>0.94442974853515627</c:v>
                </c:pt>
                <c:pt idx="12423">
                  <c:v>0.94235144042968755</c:v>
                </c:pt>
                <c:pt idx="12424">
                  <c:v>0.909341552734375</c:v>
                </c:pt>
                <c:pt idx="12425">
                  <c:v>0.88522277832031249</c:v>
                </c:pt>
                <c:pt idx="12426">
                  <c:v>0.85896105957031255</c:v>
                </c:pt>
                <c:pt idx="12427">
                  <c:v>0.83930578613281248</c:v>
                </c:pt>
                <c:pt idx="12428">
                  <c:v>0.82907885742187504</c:v>
                </c:pt>
                <c:pt idx="12429">
                  <c:v>0.82928479003906252</c:v>
                </c:pt>
                <c:pt idx="12430">
                  <c:v>0.8491199951171875</c:v>
                </c:pt>
                <c:pt idx="12431">
                  <c:v>0.85415966796874998</c:v>
                </c:pt>
                <c:pt idx="12432">
                  <c:v>0.81402722167968755</c:v>
                </c:pt>
                <c:pt idx="12433">
                  <c:v>0.75715649414062502</c:v>
                </c:pt>
                <c:pt idx="12434">
                  <c:v>0.749</c:v>
                </c:pt>
                <c:pt idx="12435">
                  <c:v>0.749</c:v>
                </c:pt>
                <c:pt idx="12436">
                  <c:v>0.749</c:v>
                </c:pt>
                <c:pt idx="12437">
                  <c:v>0.75107763671875005</c:v>
                </c:pt>
                <c:pt idx="12438">
                  <c:v>0.89627282714843748</c:v>
                </c:pt>
                <c:pt idx="12439">
                  <c:v>0.96764550781250003</c:v>
                </c:pt>
                <c:pt idx="12440">
                  <c:v>0.9763350219726562</c:v>
                </c:pt>
                <c:pt idx="12441">
                  <c:v>0.98345898437500001</c:v>
                </c:pt>
                <c:pt idx="12442">
                  <c:v>0.99952270507812502</c:v>
                </c:pt>
                <c:pt idx="12443">
                  <c:v>0.97348925781249995</c:v>
                </c:pt>
                <c:pt idx="12444">
                  <c:v>0.94849743652343754</c:v>
                </c:pt>
                <c:pt idx="12445">
                  <c:v>0.93600170898437496</c:v>
                </c:pt>
                <c:pt idx="12446">
                  <c:v>0.86627551269531256</c:v>
                </c:pt>
                <c:pt idx="12447">
                  <c:v>0.92266711425781245</c:v>
                </c:pt>
                <c:pt idx="12448">
                  <c:v>0.89751196289062496</c:v>
                </c:pt>
                <c:pt idx="12449">
                  <c:v>0.91069079589843749</c:v>
                </c:pt>
                <c:pt idx="12450">
                  <c:v>0.91128234863281254</c:v>
                </c:pt>
                <c:pt idx="12451">
                  <c:v>0.93030676269531254</c:v>
                </c:pt>
                <c:pt idx="12452">
                  <c:v>0.93689538574218745</c:v>
                </c:pt>
                <c:pt idx="12453">
                  <c:v>0.93248809814453126</c:v>
                </c:pt>
                <c:pt idx="12454">
                  <c:v>0.92442749023437498</c:v>
                </c:pt>
                <c:pt idx="12455">
                  <c:v>0.90976196289062505</c:v>
                </c:pt>
                <c:pt idx="12456">
                  <c:v>0.90475048828125004</c:v>
                </c:pt>
                <c:pt idx="12457">
                  <c:v>0.88968896484375004</c:v>
                </c:pt>
                <c:pt idx="12458">
                  <c:v>0.8962603759765625</c:v>
                </c:pt>
                <c:pt idx="12459">
                  <c:v>0.88427532958984378</c:v>
                </c:pt>
                <c:pt idx="12460">
                  <c:v>0.88474523925781245</c:v>
                </c:pt>
                <c:pt idx="12461">
                  <c:v>0.88217346191406254</c:v>
                </c:pt>
                <c:pt idx="12462">
                  <c:v>0.87356518554687501</c:v>
                </c:pt>
                <c:pt idx="12463">
                  <c:v>0.84885485839843755</c:v>
                </c:pt>
                <c:pt idx="12464">
                  <c:v>0.8574319458007813</c:v>
                </c:pt>
                <c:pt idx="12465">
                  <c:v>0.88775195312499999</c:v>
                </c:pt>
                <c:pt idx="12466">
                  <c:v>0.89997656250000002</c:v>
                </c:pt>
                <c:pt idx="12467">
                  <c:v>0.89987994384765624</c:v>
                </c:pt>
                <c:pt idx="12468">
                  <c:v>0.89557165527343752</c:v>
                </c:pt>
                <c:pt idx="12469">
                  <c:v>0.8931590576171875</c:v>
                </c:pt>
                <c:pt idx="12470">
                  <c:v>0.88257824707031252</c:v>
                </c:pt>
                <c:pt idx="12471">
                  <c:v>0.86314099121093746</c:v>
                </c:pt>
                <c:pt idx="12472">
                  <c:v>0.84950073242187496</c:v>
                </c:pt>
                <c:pt idx="12473">
                  <c:v>0.85149291992187504</c:v>
                </c:pt>
                <c:pt idx="12474">
                  <c:v>0.85229199218749996</c:v>
                </c:pt>
                <c:pt idx="12475">
                  <c:v>0.85268188476562501</c:v>
                </c:pt>
                <c:pt idx="12476">
                  <c:v>0.86739904785156252</c:v>
                </c:pt>
                <c:pt idx="12477">
                  <c:v>0.8500798950195313</c:v>
                </c:pt>
                <c:pt idx="12478">
                  <c:v>0.84807409667968747</c:v>
                </c:pt>
                <c:pt idx="12479">
                  <c:v>0.83088226318359371</c:v>
                </c:pt>
                <c:pt idx="12480">
                  <c:v>0.80316723632812503</c:v>
                </c:pt>
                <c:pt idx="12481">
                  <c:v>0.80436968994140623</c:v>
                </c:pt>
                <c:pt idx="12482">
                  <c:v>0.80586334228515621</c:v>
                </c:pt>
                <c:pt idx="12483">
                  <c:v>0.81995916748046871</c:v>
                </c:pt>
                <c:pt idx="12484">
                  <c:v>0.79022796630859371</c:v>
                </c:pt>
                <c:pt idx="12485">
                  <c:v>1.75321728515625</c:v>
                </c:pt>
                <c:pt idx="12486">
                  <c:v>1.2272520751953124</c:v>
                </c:pt>
                <c:pt idx="12487">
                  <c:v>0.85907641601562501</c:v>
                </c:pt>
                <c:pt idx="12488">
                  <c:v>0.8260985717773438</c:v>
                </c:pt>
                <c:pt idx="12489">
                  <c:v>1.025846435546875</c:v>
                </c:pt>
                <c:pt idx="12490">
                  <c:v>0.78740063476562505</c:v>
                </c:pt>
                <c:pt idx="12491">
                  <c:v>1.4047967529296874</c:v>
                </c:pt>
                <c:pt idx="12492">
                  <c:v>2.1235703125000001</c:v>
                </c:pt>
                <c:pt idx="12493">
                  <c:v>1.2446746826171875</c:v>
                </c:pt>
                <c:pt idx="12494">
                  <c:v>0.87127227783203121</c:v>
                </c:pt>
                <c:pt idx="12495">
                  <c:v>0.749</c:v>
                </c:pt>
                <c:pt idx="12496">
                  <c:v>0.749</c:v>
                </c:pt>
                <c:pt idx="12497">
                  <c:v>0.749</c:v>
                </c:pt>
                <c:pt idx="12498">
                  <c:v>0.749</c:v>
                </c:pt>
                <c:pt idx="12499">
                  <c:v>0.98615313720703124</c:v>
                </c:pt>
                <c:pt idx="12500">
                  <c:v>0.80502941894531255</c:v>
                </c:pt>
                <c:pt idx="12501">
                  <c:v>0.87489532470703124</c:v>
                </c:pt>
                <c:pt idx="12502">
                  <c:v>2.799708740234375</c:v>
                </c:pt>
                <c:pt idx="12503">
                  <c:v>3.0231840820312499</c:v>
                </c:pt>
                <c:pt idx="12504">
                  <c:v>2.307531982421875</c:v>
                </c:pt>
                <c:pt idx="12505">
                  <c:v>1.967779052734375</c:v>
                </c:pt>
                <c:pt idx="12506">
                  <c:v>1.7715839843750001</c:v>
                </c:pt>
                <c:pt idx="12507">
                  <c:v>2.0677153320312498</c:v>
                </c:pt>
                <c:pt idx="12508">
                  <c:v>2.4192236328124999</c:v>
                </c:pt>
                <c:pt idx="12509">
                  <c:v>2.1985268554687498</c:v>
                </c:pt>
                <c:pt idx="12510">
                  <c:v>3.4161914062499998</c:v>
                </c:pt>
                <c:pt idx="12511">
                  <c:v>2.9176489257812501</c:v>
                </c:pt>
                <c:pt idx="12512">
                  <c:v>2.4980092773437499</c:v>
                </c:pt>
                <c:pt idx="12513">
                  <c:v>2.2352888183593751</c:v>
                </c:pt>
                <c:pt idx="12514">
                  <c:v>2.158004638671875</c:v>
                </c:pt>
                <c:pt idx="12515">
                  <c:v>2.0999394531250002</c:v>
                </c:pt>
                <c:pt idx="12516">
                  <c:v>2.1716247558593751</c:v>
                </c:pt>
                <c:pt idx="12517">
                  <c:v>2.2987451171875</c:v>
                </c:pt>
                <c:pt idx="12518">
                  <c:v>2.4388974609375</c:v>
                </c:pt>
                <c:pt idx="12519">
                  <c:v>2.4862448730468749</c:v>
                </c:pt>
                <c:pt idx="12520">
                  <c:v>2.47478369140625</c:v>
                </c:pt>
                <c:pt idx="12521">
                  <c:v>2.465236328125</c:v>
                </c:pt>
                <c:pt idx="12522">
                  <c:v>2.4109731445312499</c:v>
                </c:pt>
                <c:pt idx="12523">
                  <c:v>2.3819384765625</c:v>
                </c:pt>
                <c:pt idx="12524">
                  <c:v>2.3715791015624998</c:v>
                </c:pt>
                <c:pt idx="12525">
                  <c:v>2.3726069335937501</c:v>
                </c:pt>
                <c:pt idx="12526">
                  <c:v>2.3589743652343751</c:v>
                </c:pt>
                <c:pt idx="12527">
                  <c:v>2.3323120117187499</c:v>
                </c:pt>
                <c:pt idx="12528">
                  <c:v>2.3043330078125002</c:v>
                </c:pt>
                <c:pt idx="12529">
                  <c:v>2.2747944335937502</c:v>
                </c:pt>
                <c:pt idx="12530">
                  <c:v>2.2355859374999998</c:v>
                </c:pt>
                <c:pt idx="12531">
                  <c:v>2.1887495117187501</c:v>
                </c:pt>
                <c:pt idx="12532">
                  <c:v>2.153677734375</c:v>
                </c:pt>
                <c:pt idx="12533">
                  <c:v>2.124697021484375</c:v>
                </c:pt>
                <c:pt idx="12534">
                  <c:v>2.1032268066406248</c:v>
                </c:pt>
                <c:pt idx="12535">
                  <c:v>2.064660400390625</c:v>
                </c:pt>
                <c:pt idx="12536">
                  <c:v>2.1384091796875002</c:v>
                </c:pt>
                <c:pt idx="12537">
                  <c:v>2.341962646484375</c:v>
                </c:pt>
                <c:pt idx="12538">
                  <c:v>2.166806884765625</c:v>
                </c:pt>
                <c:pt idx="12539">
                  <c:v>2.159648193359375</c:v>
                </c:pt>
                <c:pt idx="12540">
                  <c:v>2.1738549804687501</c:v>
                </c:pt>
                <c:pt idx="12541">
                  <c:v>2.08438134765625</c:v>
                </c:pt>
                <c:pt idx="12542">
                  <c:v>2.1577370605468751</c:v>
                </c:pt>
                <c:pt idx="12543">
                  <c:v>2.4436367187500001</c:v>
                </c:pt>
                <c:pt idx="12544">
                  <c:v>2.2755151367187501</c:v>
                </c:pt>
                <c:pt idx="12545">
                  <c:v>2.0912377929687498</c:v>
                </c:pt>
                <c:pt idx="12546">
                  <c:v>1.9561970214843749</c:v>
                </c:pt>
                <c:pt idx="12547">
                  <c:v>1.9058642578125</c:v>
                </c:pt>
                <c:pt idx="12548">
                  <c:v>1.8213189697265626</c:v>
                </c:pt>
                <c:pt idx="12549">
                  <c:v>1.7410622558593749</c:v>
                </c:pt>
                <c:pt idx="12550">
                  <c:v>1.65807568359375</c:v>
                </c:pt>
                <c:pt idx="12551">
                  <c:v>1.5832694091796875</c:v>
                </c:pt>
                <c:pt idx="12552">
                  <c:v>1.5080628662109374</c:v>
                </c:pt>
                <c:pt idx="12553">
                  <c:v>1.4341054687499999</c:v>
                </c:pt>
                <c:pt idx="12554">
                  <c:v>1.3585102539062499</c:v>
                </c:pt>
                <c:pt idx="12555">
                  <c:v>1.28926171875</c:v>
                </c:pt>
                <c:pt idx="12556">
                  <c:v>2.1437978515624998</c:v>
                </c:pt>
                <c:pt idx="12557">
                  <c:v>3.623785888671875</c:v>
                </c:pt>
                <c:pt idx="12558">
                  <c:v>4.13</c:v>
                </c:pt>
                <c:pt idx="12559">
                  <c:v>3.942999755859375</c:v>
                </c:pt>
                <c:pt idx="12560">
                  <c:v>3.6102915039062502</c:v>
                </c:pt>
                <c:pt idx="12561">
                  <c:v>3.4395683593749999</c:v>
                </c:pt>
                <c:pt idx="12562">
                  <c:v>3.3505014648437501</c:v>
                </c:pt>
                <c:pt idx="12563">
                  <c:v>3.2152812499999999</c:v>
                </c:pt>
                <c:pt idx="12564">
                  <c:v>3.229827880859375</c:v>
                </c:pt>
                <c:pt idx="12565">
                  <c:v>4.13</c:v>
                </c:pt>
                <c:pt idx="12566">
                  <c:v>4.13</c:v>
                </c:pt>
                <c:pt idx="12567">
                  <c:v>4.13</c:v>
                </c:pt>
                <c:pt idx="12568">
                  <c:v>4.13</c:v>
                </c:pt>
                <c:pt idx="12569">
                  <c:v>3.997922607421875</c:v>
                </c:pt>
                <c:pt idx="12570">
                  <c:v>3.7422155761718749</c:v>
                </c:pt>
                <c:pt idx="12571">
                  <c:v>3.5678984374999998</c:v>
                </c:pt>
                <c:pt idx="12572">
                  <c:v>3.2597280273437499</c:v>
                </c:pt>
                <c:pt idx="12573">
                  <c:v>2.9846633300781251</c:v>
                </c:pt>
                <c:pt idx="12574">
                  <c:v>2.7406186523437501</c:v>
                </c:pt>
                <c:pt idx="12575">
                  <c:v>2.5292873535156248</c:v>
                </c:pt>
                <c:pt idx="12576">
                  <c:v>2.3895544433593749</c:v>
                </c:pt>
                <c:pt idx="12577">
                  <c:v>2.3328303222656248</c:v>
                </c:pt>
                <c:pt idx="12578">
                  <c:v>2.354884765625</c:v>
                </c:pt>
                <c:pt idx="12579">
                  <c:v>2.3569460449218749</c:v>
                </c:pt>
                <c:pt idx="12580">
                  <c:v>2.3849887695312502</c:v>
                </c:pt>
                <c:pt idx="12581">
                  <c:v>2.3451696777343751</c:v>
                </c:pt>
                <c:pt idx="12582">
                  <c:v>2.3162646484375</c:v>
                </c:pt>
                <c:pt idx="12583">
                  <c:v>2.30709814453125</c:v>
                </c:pt>
                <c:pt idx="12584">
                  <c:v>2.3311872558593749</c:v>
                </c:pt>
                <c:pt idx="12585">
                  <c:v>2.3622548828125001</c:v>
                </c:pt>
                <c:pt idx="12586">
                  <c:v>2.3867133789062498</c:v>
                </c:pt>
                <c:pt idx="12587">
                  <c:v>2.397918701171875</c:v>
                </c:pt>
                <c:pt idx="12588">
                  <c:v>2.4325693359375</c:v>
                </c:pt>
                <c:pt idx="12589">
                  <c:v>2.4502358398437498</c:v>
                </c:pt>
                <c:pt idx="12590">
                  <c:v>2.9398002929687501</c:v>
                </c:pt>
                <c:pt idx="12591">
                  <c:v>2.4752475585937499</c:v>
                </c:pt>
                <c:pt idx="12592">
                  <c:v>2.52010693359375</c:v>
                </c:pt>
                <c:pt idx="12593">
                  <c:v>2.5403903808593751</c:v>
                </c:pt>
                <c:pt idx="12594">
                  <c:v>2.5526103515625</c:v>
                </c:pt>
                <c:pt idx="12595">
                  <c:v>2.6123510742187501</c:v>
                </c:pt>
                <c:pt idx="12596">
                  <c:v>2.41246044921875</c:v>
                </c:pt>
                <c:pt idx="12597">
                  <c:v>2.2929987792968749</c:v>
                </c:pt>
                <c:pt idx="12598">
                  <c:v>2.1898691406249999</c:v>
                </c:pt>
                <c:pt idx="12599">
                  <c:v>2.1488337402343749</c:v>
                </c:pt>
                <c:pt idx="12600">
                  <c:v>2.0826562499999999</c:v>
                </c:pt>
                <c:pt idx="12601">
                  <c:v>2.1529179687500002</c:v>
                </c:pt>
                <c:pt idx="12602">
                  <c:v>2.06657861328125</c:v>
                </c:pt>
                <c:pt idx="12603">
                  <c:v>1.9771328125000001</c:v>
                </c:pt>
                <c:pt idx="12604">
                  <c:v>1.9419389648437499</c:v>
                </c:pt>
                <c:pt idx="12605">
                  <c:v>1.9232150878906249</c:v>
                </c:pt>
                <c:pt idx="12606">
                  <c:v>1.920328369140625</c:v>
                </c:pt>
                <c:pt idx="12607">
                  <c:v>1.8929967041015625</c:v>
                </c:pt>
                <c:pt idx="12608">
                  <c:v>1.8860446777343749</c:v>
                </c:pt>
                <c:pt idx="12609">
                  <c:v>1.8812382812499999</c:v>
                </c:pt>
                <c:pt idx="12610">
                  <c:v>1.911369140625</c:v>
                </c:pt>
                <c:pt idx="12611">
                  <c:v>1.931104248046875</c:v>
                </c:pt>
                <c:pt idx="12612">
                  <c:v>1.9508157958984376</c:v>
                </c:pt>
                <c:pt idx="12613">
                  <c:v>1.935449951171875</c:v>
                </c:pt>
                <c:pt idx="12614">
                  <c:v>1.8785966796875</c:v>
                </c:pt>
                <c:pt idx="12615">
                  <c:v>1.8234970703125</c:v>
                </c:pt>
                <c:pt idx="12616">
                  <c:v>1.6734970703125001</c:v>
                </c:pt>
                <c:pt idx="12617">
                  <c:v>1.5234970703124999</c:v>
                </c:pt>
                <c:pt idx="12618">
                  <c:v>1.4501641845703126</c:v>
                </c:pt>
                <c:pt idx="12619">
                  <c:v>1.4119999999999999</c:v>
                </c:pt>
                <c:pt idx="12620">
                  <c:v>1.4119999999999999</c:v>
                </c:pt>
                <c:pt idx="12621">
                  <c:v>1.4119999999999999</c:v>
                </c:pt>
                <c:pt idx="12622">
                  <c:v>1.4119999999999999</c:v>
                </c:pt>
                <c:pt idx="12623">
                  <c:v>1.4119999999999999</c:v>
                </c:pt>
                <c:pt idx="12624">
                  <c:v>1.4119999999999999</c:v>
                </c:pt>
                <c:pt idx="12625">
                  <c:v>1.4119999999999999</c:v>
                </c:pt>
                <c:pt idx="12626">
                  <c:v>1.4119999999999999</c:v>
                </c:pt>
                <c:pt idx="12627">
                  <c:v>1.4119999999999999</c:v>
                </c:pt>
                <c:pt idx="12628">
                  <c:v>1.4119999999999999</c:v>
                </c:pt>
                <c:pt idx="12629">
                  <c:v>1.446478759765625</c:v>
                </c:pt>
                <c:pt idx="12630">
                  <c:v>1.4811135253906249</c:v>
                </c:pt>
                <c:pt idx="12631">
                  <c:v>1.73667041015625</c:v>
                </c:pt>
                <c:pt idx="12632">
                  <c:v>1.8220889892578125</c:v>
                </c:pt>
                <c:pt idx="12633">
                  <c:v>1.8717120361328126</c:v>
                </c:pt>
                <c:pt idx="12634">
                  <c:v>1.93501708984375</c:v>
                </c:pt>
                <c:pt idx="12635">
                  <c:v>1.9909357910156249</c:v>
                </c:pt>
                <c:pt idx="12636">
                  <c:v>2.0463269042968748</c:v>
                </c:pt>
                <c:pt idx="12637">
                  <c:v>2.0948903808593751</c:v>
                </c:pt>
                <c:pt idx="12638">
                  <c:v>2.1214790039062499</c:v>
                </c:pt>
                <c:pt idx="12639">
                  <c:v>2.1426884765624998</c:v>
                </c:pt>
                <c:pt idx="12640">
                  <c:v>2.1460761718749999</c:v>
                </c:pt>
                <c:pt idx="12641">
                  <c:v>2.14895849609375</c:v>
                </c:pt>
                <c:pt idx="12642">
                  <c:v>2.1378156738281251</c:v>
                </c:pt>
                <c:pt idx="12643">
                  <c:v>2.1229936523437498</c:v>
                </c:pt>
                <c:pt idx="12644">
                  <c:v>2.0828120117187501</c:v>
                </c:pt>
                <c:pt idx="12645">
                  <c:v>2.0497802734374999</c:v>
                </c:pt>
                <c:pt idx="12646">
                  <c:v>2.91293115234375</c:v>
                </c:pt>
                <c:pt idx="12647">
                  <c:v>2.88239599609375</c:v>
                </c:pt>
                <c:pt idx="12648">
                  <c:v>2.8321904296875</c:v>
                </c:pt>
                <c:pt idx="12649">
                  <c:v>2.8006787109375</c:v>
                </c:pt>
                <c:pt idx="12650">
                  <c:v>2.7722092285156248</c:v>
                </c:pt>
                <c:pt idx="12651">
                  <c:v>2.7642946777343749</c:v>
                </c:pt>
                <c:pt idx="12652">
                  <c:v>2.7309912109374999</c:v>
                </c:pt>
                <c:pt idx="12653">
                  <c:v>2.6789428710937502</c:v>
                </c:pt>
                <c:pt idx="12654">
                  <c:v>2.6865820312499999</c:v>
                </c:pt>
                <c:pt idx="12655">
                  <c:v>2.6902668457031251</c:v>
                </c:pt>
                <c:pt idx="12656">
                  <c:v>2.6918120117187501</c:v>
                </c:pt>
                <c:pt idx="12657">
                  <c:v>2.71439453125</c:v>
                </c:pt>
                <c:pt idx="12658">
                  <c:v>2.723456298828125</c:v>
                </c:pt>
                <c:pt idx="12659">
                  <c:v>2.7446479492187499</c:v>
                </c:pt>
                <c:pt idx="12660">
                  <c:v>2.7490534667968749</c:v>
                </c:pt>
                <c:pt idx="12661">
                  <c:v>2.7877587890625</c:v>
                </c:pt>
                <c:pt idx="12662">
                  <c:v>2.5877587890624998</c:v>
                </c:pt>
                <c:pt idx="12663">
                  <c:v>2.3877587890625001</c:v>
                </c:pt>
                <c:pt idx="12664">
                  <c:v>2.4103105468749999</c:v>
                </c:pt>
                <c:pt idx="12665">
                  <c:v>2.3864785156249999</c:v>
                </c:pt>
                <c:pt idx="12666">
                  <c:v>2.38205810546875</c:v>
                </c:pt>
                <c:pt idx="12667">
                  <c:v>2.3880454101562498</c:v>
                </c:pt>
                <c:pt idx="12668">
                  <c:v>2.385680908203125</c:v>
                </c:pt>
                <c:pt idx="12669">
                  <c:v>2.3670439453125001</c:v>
                </c:pt>
                <c:pt idx="12670">
                  <c:v>2.3609990234375</c:v>
                </c:pt>
                <c:pt idx="12671">
                  <c:v>2.3384321289062502</c:v>
                </c:pt>
                <c:pt idx="12672">
                  <c:v>2.3207656249999999</c:v>
                </c:pt>
                <c:pt idx="12673">
                  <c:v>2.3174345703124999</c:v>
                </c:pt>
                <c:pt idx="12674">
                  <c:v>2.3261982421875</c:v>
                </c:pt>
                <c:pt idx="12675">
                  <c:v>2.3479536132812502</c:v>
                </c:pt>
                <c:pt idx="12676">
                  <c:v>2.3657866210937502</c:v>
                </c:pt>
                <c:pt idx="12677">
                  <c:v>2.39479736328125</c:v>
                </c:pt>
                <c:pt idx="12678">
                  <c:v>2.4093271484374998</c:v>
                </c:pt>
                <c:pt idx="12679">
                  <c:v>2.3932106933593751</c:v>
                </c:pt>
                <c:pt idx="12680">
                  <c:v>2.4040603027343752</c:v>
                </c:pt>
                <c:pt idx="12681">
                  <c:v>2.41750439453125</c:v>
                </c:pt>
                <c:pt idx="12682">
                  <c:v>2.4418891601562498</c:v>
                </c:pt>
                <c:pt idx="12683">
                  <c:v>2.4534941406250002</c:v>
                </c:pt>
                <c:pt idx="12684">
                  <c:v>2.451610107421875</c:v>
                </c:pt>
                <c:pt idx="12685">
                  <c:v>2.4545954589843748</c:v>
                </c:pt>
                <c:pt idx="12686">
                  <c:v>2.4656357421875001</c:v>
                </c:pt>
                <c:pt idx="12687">
                  <c:v>2.4736513671874998</c:v>
                </c:pt>
                <c:pt idx="12688">
                  <c:v>2.4774819335937499</c:v>
                </c:pt>
                <c:pt idx="12689">
                  <c:v>2.4813332519531248</c:v>
                </c:pt>
                <c:pt idx="12690">
                  <c:v>2.4843491210937501</c:v>
                </c:pt>
                <c:pt idx="12691">
                  <c:v>2.4976975097656249</c:v>
                </c:pt>
                <c:pt idx="12692">
                  <c:v>2.2976975097656251</c:v>
                </c:pt>
                <c:pt idx="12693">
                  <c:v>2.097697509765625</c:v>
                </c:pt>
                <c:pt idx="12694">
                  <c:v>1.897697509765625</c:v>
                </c:pt>
                <c:pt idx="12695">
                  <c:v>1.7476975097656251</c:v>
                </c:pt>
                <c:pt idx="12696">
                  <c:v>1.7187419433593749</c:v>
                </c:pt>
                <c:pt idx="12697">
                  <c:v>1.7030578613281251</c:v>
                </c:pt>
                <c:pt idx="12698">
                  <c:v>1.702831787109375</c:v>
                </c:pt>
                <c:pt idx="12699">
                  <c:v>1.715119384765625</c:v>
                </c:pt>
                <c:pt idx="12700">
                  <c:v>1.7257342529296875</c:v>
                </c:pt>
                <c:pt idx="12701">
                  <c:v>1.71449365234375</c:v>
                </c:pt>
                <c:pt idx="12702">
                  <c:v>1.7184074707031249</c:v>
                </c:pt>
                <c:pt idx="12703">
                  <c:v>1.7100157470703126</c:v>
                </c:pt>
                <c:pt idx="12704">
                  <c:v>1.6993645019531249</c:v>
                </c:pt>
                <c:pt idx="12705">
                  <c:v>1.6805197753906249</c:v>
                </c:pt>
                <c:pt idx="12706">
                  <c:v>1.6713316650390626</c:v>
                </c:pt>
                <c:pt idx="12707">
                  <c:v>1.6750480957031251</c:v>
                </c:pt>
                <c:pt idx="12708">
                  <c:v>1.6806417236328124</c:v>
                </c:pt>
                <c:pt idx="12709">
                  <c:v>1.6797536621093749</c:v>
                </c:pt>
                <c:pt idx="12710">
                  <c:v>1.6734605712890624</c:v>
                </c:pt>
                <c:pt idx="12711">
                  <c:v>1.6791239013671875</c:v>
                </c:pt>
                <c:pt idx="12712">
                  <c:v>1.67122216796875</c:v>
                </c:pt>
                <c:pt idx="12713">
                  <c:v>1.6801451416015625</c:v>
                </c:pt>
                <c:pt idx="12714">
                  <c:v>1.68521337890625</c:v>
                </c:pt>
                <c:pt idx="12715">
                  <c:v>1.6735068359375</c:v>
                </c:pt>
                <c:pt idx="12716">
                  <c:v>1.6780960693359375</c:v>
                </c:pt>
                <c:pt idx="12717">
                  <c:v>1.6800747070312501</c:v>
                </c:pt>
                <c:pt idx="12718">
                  <c:v>1.6918917236328126</c:v>
                </c:pt>
                <c:pt idx="12719">
                  <c:v>1.6929755859375</c:v>
                </c:pt>
                <c:pt idx="12720">
                  <c:v>1.6773966064453125</c:v>
                </c:pt>
                <c:pt idx="12721">
                  <c:v>1.6631468505859375</c:v>
                </c:pt>
                <c:pt idx="12722">
                  <c:v>1.6528620605468749</c:v>
                </c:pt>
                <c:pt idx="12723">
                  <c:v>1.5505831298828125</c:v>
                </c:pt>
                <c:pt idx="12724">
                  <c:v>1.5471600341796874</c:v>
                </c:pt>
                <c:pt idx="12725">
                  <c:v>1.5171226806640625</c:v>
                </c:pt>
                <c:pt idx="12726">
                  <c:v>1.5005283203124999</c:v>
                </c:pt>
                <c:pt idx="12727">
                  <c:v>1.4857421875000001</c:v>
                </c:pt>
                <c:pt idx="12728">
                  <c:v>1.4729134521484375</c:v>
                </c:pt>
                <c:pt idx="12729">
                  <c:v>1.4407192382812499</c:v>
                </c:pt>
                <c:pt idx="12730">
                  <c:v>1.4150162353515625</c:v>
                </c:pt>
                <c:pt idx="12731">
                  <c:v>1.3938955078124999</c:v>
                </c:pt>
                <c:pt idx="12732">
                  <c:v>1.3770451660156251</c:v>
                </c:pt>
                <c:pt idx="12733">
                  <c:v>1.3546551513671874</c:v>
                </c:pt>
                <c:pt idx="12734">
                  <c:v>1.342250244140625</c:v>
                </c:pt>
                <c:pt idx="12735">
                  <c:v>1.3481175537109376</c:v>
                </c:pt>
                <c:pt idx="12736">
                  <c:v>1.3455639648437501</c:v>
                </c:pt>
                <c:pt idx="12737">
                  <c:v>1.3306031494140624</c:v>
                </c:pt>
                <c:pt idx="12738">
                  <c:v>1.3162158203125001</c:v>
                </c:pt>
                <c:pt idx="12739">
                  <c:v>1.3092360839843751</c:v>
                </c:pt>
                <c:pt idx="12740">
                  <c:v>1.2965599365234375</c:v>
                </c:pt>
                <c:pt idx="12741">
                  <c:v>1.2767762451171876</c:v>
                </c:pt>
                <c:pt idx="12742">
                  <c:v>1.2705954589843751</c:v>
                </c:pt>
                <c:pt idx="12743">
                  <c:v>1.2664801025390624</c:v>
                </c:pt>
                <c:pt idx="12744">
                  <c:v>1.2532104492187499</c:v>
                </c:pt>
                <c:pt idx="12745">
                  <c:v>1.2105169677734375</c:v>
                </c:pt>
                <c:pt idx="12746">
                  <c:v>1.1875256347656249</c:v>
                </c:pt>
                <c:pt idx="12747">
                  <c:v>1.1665197753906249</c:v>
                </c:pt>
                <c:pt idx="12748">
                  <c:v>1.1558061523437499</c:v>
                </c:pt>
                <c:pt idx="12749">
                  <c:v>1.13859228515625</c:v>
                </c:pt>
                <c:pt idx="12750">
                  <c:v>1.10903173828125</c:v>
                </c:pt>
                <c:pt idx="12751">
                  <c:v>1.0746123046875</c:v>
                </c:pt>
                <c:pt idx="12752">
                  <c:v>1.0588685302734375</c:v>
                </c:pt>
                <c:pt idx="12753">
                  <c:v>1.0381123046875</c:v>
                </c:pt>
                <c:pt idx="12754">
                  <c:v>0.95345422363281251</c:v>
                </c:pt>
                <c:pt idx="12755">
                  <c:v>0.94342144775390624</c:v>
                </c:pt>
                <c:pt idx="12756">
                  <c:v>0.93535577392578129</c:v>
                </c:pt>
                <c:pt idx="12757">
                  <c:v>0.92810839843750004</c:v>
                </c:pt>
                <c:pt idx="12758">
                  <c:v>0.90732324218750005</c:v>
                </c:pt>
                <c:pt idx="12759">
                  <c:v>0.87974371337890622</c:v>
                </c:pt>
                <c:pt idx="12760">
                  <c:v>0.85052484130859374</c:v>
                </c:pt>
                <c:pt idx="12761">
                  <c:v>0.82272912597656245</c:v>
                </c:pt>
                <c:pt idx="12762">
                  <c:v>0.78003021240234371</c:v>
                </c:pt>
                <c:pt idx="12763">
                  <c:v>0.76153924560546871</c:v>
                </c:pt>
                <c:pt idx="12764">
                  <c:v>0.75182641601562505</c:v>
                </c:pt>
                <c:pt idx="12765">
                  <c:v>0.73908380126953122</c:v>
                </c:pt>
                <c:pt idx="12766">
                  <c:v>0.73439263916015629</c:v>
                </c:pt>
                <c:pt idx="12767">
                  <c:v>0.74259606933593747</c:v>
                </c:pt>
                <c:pt idx="12768">
                  <c:v>0.74927288818359372</c:v>
                </c:pt>
                <c:pt idx="12769">
                  <c:v>0.75851263427734372</c:v>
                </c:pt>
                <c:pt idx="12770">
                  <c:v>0.76080090332031247</c:v>
                </c:pt>
                <c:pt idx="12771">
                  <c:v>0.76357196044921871</c:v>
                </c:pt>
                <c:pt idx="12772">
                  <c:v>0.76307446289062497</c:v>
                </c:pt>
                <c:pt idx="12773">
                  <c:v>0.75919708251953122</c:v>
                </c:pt>
                <c:pt idx="12774">
                  <c:v>0.75400988769531252</c:v>
                </c:pt>
                <c:pt idx="12775">
                  <c:v>0.74877197265624995</c:v>
                </c:pt>
                <c:pt idx="12776">
                  <c:v>0.73480383300781249</c:v>
                </c:pt>
                <c:pt idx="12777">
                  <c:v>0.73</c:v>
                </c:pt>
                <c:pt idx="12778">
                  <c:v>0.73</c:v>
                </c:pt>
                <c:pt idx="12779">
                  <c:v>0.74555249023437498</c:v>
                </c:pt>
                <c:pt idx="12780">
                  <c:v>0.80901489257812498</c:v>
                </c:pt>
                <c:pt idx="12781">
                  <c:v>0.83675317382812497</c:v>
                </c:pt>
                <c:pt idx="12782">
                  <c:v>0.83813055419921878</c:v>
                </c:pt>
                <c:pt idx="12783">
                  <c:v>0.83524713134765627</c:v>
                </c:pt>
                <c:pt idx="12784">
                  <c:v>0.83547741699218747</c:v>
                </c:pt>
                <c:pt idx="12785">
                  <c:v>0.84285705566406255</c:v>
                </c:pt>
                <c:pt idx="12786">
                  <c:v>0.81388415527343749</c:v>
                </c:pt>
                <c:pt idx="12787">
                  <c:v>0.78824572753906252</c:v>
                </c:pt>
                <c:pt idx="12788">
                  <c:v>0.78928118896484378</c:v>
                </c:pt>
                <c:pt idx="12789">
                  <c:v>0.79167462158203128</c:v>
                </c:pt>
                <c:pt idx="12790">
                  <c:v>0.802828125</c:v>
                </c:pt>
                <c:pt idx="12791">
                  <c:v>0.83252996826171877</c:v>
                </c:pt>
                <c:pt idx="12792">
                  <c:v>0.86979278564453122</c:v>
                </c:pt>
                <c:pt idx="12793">
                  <c:v>0.87851025390625004</c:v>
                </c:pt>
                <c:pt idx="12794">
                  <c:v>0.8813416748046875</c:v>
                </c:pt>
                <c:pt idx="12795">
                  <c:v>0.89103552246093753</c:v>
                </c:pt>
                <c:pt idx="12796">
                  <c:v>0.92510449218750002</c:v>
                </c:pt>
                <c:pt idx="12797">
                  <c:v>0.94169250488281253</c:v>
                </c:pt>
                <c:pt idx="12798">
                  <c:v>0.94936621093749995</c:v>
                </c:pt>
                <c:pt idx="12799">
                  <c:v>0.96054992675781248</c:v>
                </c:pt>
                <c:pt idx="12800">
                  <c:v>0.97745727539062499</c:v>
                </c:pt>
                <c:pt idx="12801">
                  <c:v>0.96128747558593752</c:v>
                </c:pt>
                <c:pt idx="12802">
                  <c:v>0.93622143554687498</c:v>
                </c:pt>
                <c:pt idx="12803">
                  <c:v>0.87202471923828129</c:v>
                </c:pt>
                <c:pt idx="12804">
                  <c:v>0.82953863525390625</c:v>
                </c:pt>
                <c:pt idx="12805">
                  <c:v>0.78062158203124998</c:v>
                </c:pt>
                <c:pt idx="12806">
                  <c:v>0.76505706787109373</c:v>
                </c:pt>
                <c:pt idx="12807">
                  <c:v>0.74396063232421872</c:v>
                </c:pt>
                <c:pt idx="12808">
                  <c:v>0.73</c:v>
                </c:pt>
                <c:pt idx="12809">
                  <c:v>0.73</c:v>
                </c:pt>
                <c:pt idx="12810">
                  <c:v>0.73</c:v>
                </c:pt>
                <c:pt idx="12811">
                  <c:v>0.81713903808593746</c:v>
                </c:pt>
                <c:pt idx="12812">
                  <c:v>0.85191210937499995</c:v>
                </c:pt>
                <c:pt idx="12813">
                  <c:v>0.86131518554687503</c:v>
                </c:pt>
                <c:pt idx="12814">
                  <c:v>0.87327673339843748</c:v>
                </c:pt>
                <c:pt idx="12815">
                  <c:v>0.88585986328124999</c:v>
                </c:pt>
                <c:pt idx="12816">
                  <c:v>0.8990794677734375</c:v>
                </c:pt>
                <c:pt idx="12817">
                  <c:v>0.90443084716796873</c:v>
                </c:pt>
                <c:pt idx="12818">
                  <c:v>0.8843473510742188</c:v>
                </c:pt>
                <c:pt idx="12819">
                  <c:v>0.88905810546874997</c:v>
                </c:pt>
                <c:pt idx="12820">
                  <c:v>0.88266320800781251</c:v>
                </c:pt>
                <c:pt idx="12821">
                  <c:v>0.88343249511718747</c:v>
                </c:pt>
                <c:pt idx="12822">
                  <c:v>0.88975024414062498</c:v>
                </c:pt>
                <c:pt idx="12823">
                  <c:v>0.89859057617187499</c:v>
                </c:pt>
                <c:pt idx="12824">
                  <c:v>0.88832946777343746</c:v>
                </c:pt>
                <c:pt idx="12825">
                  <c:v>0.88486199951171873</c:v>
                </c:pt>
                <c:pt idx="12826">
                  <c:v>0.88118054199218754</c:v>
                </c:pt>
                <c:pt idx="12827">
                  <c:v>0.88547174072265622</c:v>
                </c:pt>
                <c:pt idx="12828">
                  <c:v>0.88117510986328129</c:v>
                </c:pt>
                <c:pt idx="12829">
                  <c:v>0.87463098144531248</c:v>
                </c:pt>
                <c:pt idx="12830">
                  <c:v>0.87605310058593755</c:v>
                </c:pt>
                <c:pt idx="12831">
                  <c:v>0.89119128417968752</c:v>
                </c:pt>
                <c:pt idx="12832">
                  <c:v>0.89607788085937501</c:v>
                </c:pt>
                <c:pt idx="12833">
                  <c:v>0.87344555664062495</c:v>
                </c:pt>
                <c:pt idx="12834">
                  <c:v>0.85161572265624996</c:v>
                </c:pt>
                <c:pt idx="12835">
                  <c:v>0.83523645019531245</c:v>
                </c:pt>
                <c:pt idx="12836">
                  <c:v>0.83101477050781247</c:v>
                </c:pt>
                <c:pt idx="12837">
                  <c:v>0.83736157226562502</c:v>
                </c:pt>
                <c:pt idx="12838">
                  <c:v>0.86242828369140623</c:v>
                </c:pt>
                <c:pt idx="12839">
                  <c:v>0.86139343261718748</c:v>
                </c:pt>
                <c:pt idx="12840">
                  <c:v>0.84167004394531253</c:v>
                </c:pt>
                <c:pt idx="12841">
                  <c:v>0.7338387451171875</c:v>
                </c:pt>
                <c:pt idx="12842">
                  <c:v>0.79398773193359373</c:v>
                </c:pt>
                <c:pt idx="12843">
                  <c:v>0.8269337158203125</c:v>
                </c:pt>
                <c:pt idx="12844">
                  <c:v>0.83011907958984377</c:v>
                </c:pt>
                <c:pt idx="12845">
                  <c:v>0.80807098388671872</c:v>
                </c:pt>
                <c:pt idx="12846">
                  <c:v>0.8222794799804688</c:v>
                </c:pt>
                <c:pt idx="12847">
                  <c:v>0.80753735351562494</c:v>
                </c:pt>
                <c:pt idx="12848">
                  <c:v>0.78337377929687502</c:v>
                </c:pt>
                <c:pt idx="12849">
                  <c:v>0.77278405761718749</c:v>
                </c:pt>
                <c:pt idx="12850">
                  <c:v>0.75069775390625004</c:v>
                </c:pt>
                <c:pt idx="12851">
                  <c:v>0.73</c:v>
                </c:pt>
                <c:pt idx="12852">
                  <c:v>1.4940872802734375</c:v>
                </c:pt>
                <c:pt idx="12853">
                  <c:v>1.386231689453125</c:v>
                </c:pt>
                <c:pt idx="12854">
                  <c:v>0.78215313720703128</c:v>
                </c:pt>
                <c:pt idx="12855">
                  <c:v>0.73</c:v>
                </c:pt>
                <c:pt idx="12856">
                  <c:v>0.73</c:v>
                </c:pt>
                <c:pt idx="12857">
                  <c:v>0.73</c:v>
                </c:pt>
                <c:pt idx="12858">
                  <c:v>0.73</c:v>
                </c:pt>
                <c:pt idx="12859">
                  <c:v>0.73</c:v>
                </c:pt>
                <c:pt idx="12860">
                  <c:v>0.73</c:v>
                </c:pt>
                <c:pt idx="12861">
                  <c:v>0.73</c:v>
                </c:pt>
                <c:pt idx="12862">
                  <c:v>0.73</c:v>
                </c:pt>
                <c:pt idx="12863">
                  <c:v>0.73</c:v>
                </c:pt>
                <c:pt idx="12864">
                  <c:v>0.73</c:v>
                </c:pt>
                <c:pt idx="12865">
                  <c:v>0.73</c:v>
                </c:pt>
                <c:pt idx="12866">
                  <c:v>0.73</c:v>
                </c:pt>
                <c:pt idx="12867">
                  <c:v>0.73</c:v>
                </c:pt>
                <c:pt idx="12868">
                  <c:v>0.73</c:v>
                </c:pt>
                <c:pt idx="12869">
                  <c:v>0.73</c:v>
                </c:pt>
                <c:pt idx="12870">
                  <c:v>0.73</c:v>
                </c:pt>
                <c:pt idx="12871">
                  <c:v>0.73</c:v>
                </c:pt>
                <c:pt idx="12872">
                  <c:v>0.73</c:v>
                </c:pt>
                <c:pt idx="12873">
                  <c:v>0.73</c:v>
                </c:pt>
                <c:pt idx="12874">
                  <c:v>1.1444757080078125</c:v>
                </c:pt>
                <c:pt idx="12875">
                  <c:v>1.4143616943359374</c:v>
                </c:pt>
                <c:pt idx="12876">
                  <c:v>0.82817248535156252</c:v>
                </c:pt>
                <c:pt idx="12877">
                  <c:v>0.73</c:v>
                </c:pt>
                <c:pt idx="12878">
                  <c:v>0.73</c:v>
                </c:pt>
                <c:pt idx="12879">
                  <c:v>0.73</c:v>
                </c:pt>
                <c:pt idx="12880">
                  <c:v>0.73</c:v>
                </c:pt>
                <c:pt idx="12881">
                  <c:v>0.73</c:v>
                </c:pt>
                <c:pt idx="12882">
                  <c:v>0.73</c:v>
                </c:pt>
                <c:pt idx="12883">
                  <c:v>1.5325737304687499</c:v>
                </c:pt>
                <c:pt idx="12884">
                  <c:v>1.2107840576171875</c:v>
                </c:pt>
                <c:pt idx="12885">
                  <c:v>0.94197827148437496</c:v>
                </c:pt>
                <c:pt idx="12886">
                  <c:v>1.6035255126953125</c:v>
                </c:pt>
                <c:pt idx="12887">
                  <c:v>1.0473489990234375</c:v>
                </c:pt>
                <c:pt idx="12888">
                  <c:v>0.73314428710937496</c:v>
                </c:pt>
                <c:pt idx="12889">
                  <c:v>0.73</c:v>
                </c:pt>
                <c:pt idx="12890">
                  <c:v>0.73</c:v>
                </c:pt>
                <c:pt idx="12891">
                  <c:v>0.73</c:v>
                </c:pt>
                <c:pt idx="12892">
                  <c:v>0.73</c:v>
                </c:pt>
                <c:pt idx="12893">
                  <c:v>0.73</c:v>
                </c:pt>
                <c:pt idx="12894">
                  <c:v>0.73922064208984373</c:v>
                </c:pt>
                <c:pt idx="12895">
                  <c:v>0.82896221923828128</c:v>
                </c:pt>
                <c:pt idx="12896">
                  <c:v>0.83899432373046878</c:v>
                </c:pt>
                <c:pt idx="12897">
                  <c:v>0.83601037597656247</c:v>
                </c:pt>
                <c:pt idx="12898">
                  <c:v>0.82502642822265626</c:v>
                </c:pt>
                <c:pt idx="12899">
                  <c:v>0.82638116455078126</c:v>
                </c:pt>
                <c:pt idx="12900">
                  <c:v>0.88510662841796872</c:v>
                </c:pt>
                <c:pt idx="12901">
                  <c:v>1.416153076171875</c:v>
                </c:pt>
                <c:pt idx="12902">
                  <c:v>1.5335560302734375</c:v>
                </c:pt>
                <c:pt idx="12903">
                  <c:v>1.4451691894531249</c:v>
                </c:pt>
                <c:pt idx="12904">
                  <c:v>1.2694116210937501</c:v>
                </c:pt>
                <c:pt idx="12905">
                  <c:v>1.03590283203125</c:v>
                </c:pt>
                <c:pt idx="12906">
                  <c:v>0.90614678955078121</c:v>
                </c:pt>
                <c:pt idx="12907">
                  <c:v>0.84523126220703126</c:v>
                </c:pt>
                <c:pt idx="12908">
                  <c:v>0.74978991699218756</c:v>
                </c:pt>
                <c:pt idx="12909">
                  <c:v>0.73</c:v>
                </c:pt>
                <c:pt idx="12910">
                  <c:v>0.73</c:v>
                </c:pt>
                <c:pt idx="12911">
                  <c:v>0.73</c:v>
                </c:pt>
                <c:pt idx="12912">
                  <c:v>0.73</c:v>
                </c:pt>
                <c:pt idx="12913">
                  <c:v>0.73</c:v>
                </c:pt>
                <c:pt idx="12914">
                  <c:v>0.73</c:v>
                </c:pt>
                <c:pt idx="12915">
                  <c:v>0.73</c:v>
                </c:pt>
                <c:pt idx="12916">
                  <c:v>0.73</c:v>
                </c:pt>
                <c:pt idx="12917">
                  <c:v>0.73</c:v>
                </c:pt>
                <c:pt idx="12918">
                  <c:v>0.73</c:v>
                </c:pt>
                <c:pt idx="12919">
                  <c:v>0.73</c:v>
                </c:pt>
                <c:pt idx="12920">
                  <c:v>0.87561010742187495</c:v>
                </c:pt>
                <c:pt idx="12921">
                  <c:v>0.90028747558593747</c:v>
                </c:pt>
                <c:pt idx="12922">
                  <c:v>0.85691668701171875</c:v>
                </c:pt>
                <c:pt idx="12923">
                  <c:v>0.9229487915039063</c:v>
                </c:pt>
                <c:pt idx="12924">
                  <c:v>0.88393273925781246</c:v>
                </c:pt>
                <c:pt idx="12925">
                  <c:v>0.91661010742187499</c:v>
                </c:pt>
                <c:pt idx="12926">
                  <c:v>1.7950594482421875</c:v>
                </c:pt>
                <c:pt idx="12927">
                  <c:v>1.7143668212890626</c:v>
                </c:pt>
                <c:pt idx="12928">
                  <c:v>1.653202392578125</c:v>
                </c:pt>
                <c:pt idx="12929">
                  <c:v>1.5803948974609374</c:v>
                </c:pt>
                <c:pt idx="12930">
                  <c:v>1.5200385742187501</c:v>
                </c:pt>
                <c:pt idx="12931">
                  <c:v>1.4877265625</c:v>
                </c:pt>
                <c:pt idx="12932">
                  <c:v>1.4532969970703125</c:v>
                </c:pt>
                <c:pt idx="12933">
                  <c:v>1.4149968261718751</c:v>
                </c:pt>
                <c:pt idx="12934">
                  <c:v>1.6879418945312501</c:v>
                </c:pt>
                <c:pt idx="12935">
                  <c:v>1.5136408691406249</c:v>
                </c:pt>
                <c:pt idx="12936">
                  <c:v>2.2183962402343749</c:v>
                </c:pt>
                <c:pt idx="12937">
                  <c:v>1.9286638183593749</c:v>
                </c:pt>
                <c:pt idx="12938">
                  <c:v>1.6750704345703125</c:v>
                </c:pt>
                <c:pt idx="12939">
                  <c:v>1.5112286376953126</c:v>
                </c:pt>
                <c:pt idx="12940">
                  <c:v>1.389735595703125</c:v>
                </c:pt>
                <c:pt idx="12941">
                  <c:v>1.2783176269531249</c:v>
                </c:pt>
                <c:pt idx="12942">
                  <c:v>1.2185148925781251</c:v>
                </c:pt>
                <c:pt idx="12943">
                  <c:v>1.2045684814453126</c:v>
                </c:pt>
                <c:pt idx="12944">
                  <c:v>1.2078209228515624</c:v>
                </c:pt>
                <c:pt idx="12945">
                  <c:v>1.267093017578125</c:v>
                </c:pt>
                <c:pt idx="12946">
                  <c:v>1.2818525390625</c:v>
                </c:pt>
                <c:pt idx="12947">
                  <c:v>1.286267822265625</c:v>
                </c:pt>
                <c:pt idx="12948">
                  <c:v>1.21019287109375</c:v>
                </c:pt>
                <c:pt idx="12949">
                  <c:v>1.1221197509765626</c:v>
                </c:pt>
                <c:pt idx="12950">
                  <c:v>1.0740036621093749</c:v>
                </c:pt>
                <c:pt idx="12951">
                  <c:v>1.0186572265625</c:v>
                </c:pt>
                <c:pt idx="12952">
                  <c:v>0.96133709716796878</c:v>
                </c:pt>
                <c:pt idx="12953">
                  <c:v>0.99720800781249996</c:v>
                </c:pt>
                <c:pt idx="12954">
                  <c:v>1.7336212158203126</c:v>
                </c:pt>
                <c:pt idx="12955">
                  <c:v>2.0385892333984375</c:v>
                </c:pt>
                <c:pt idx="12956">
                  <c:v>4.13</c:v>
                </c:pt>
                <c:pt idx="12957">
                  <c:v>4.13</c:v>
                </c:pt>
                <c:pt idx="12958">
                  <c:v>4.13</c:v>
                </c:pt>
                <c:pt idx="12959">
                  <c:v>3.7385927734375</c:v>
                </c:pt>
                <c:pt idx="12960">
                  <c:v>3.6427568359375</c:v>
                </c:pt>
                <c:pt idx="12961">
                  <c:v>3.4843742675781249</c:v>
                </c:pt>
                <c:pt idx="12962">
                  <c:v>4.13</c:v>
                </c:pt>
                <c:pt idx="12963">
                  <c:v>4.13</c:v>
                </c:pt>
                <c:pt idx="12964">
                  <c:v>4.13</c:v>
                </c:pt>
                <c:pt idx="12965">
                  <c:v>3.98786279296875</c:v>
                </c:pt>
                <c:pt idx="12966">
                  <c:v>3.7878627929687498</c:v>
                </c:pt>
                <c:pt idx="12967">
                  <c:v>3.5878627929687501</c:v>
                </c:pt>
                <c:pt idx="12968">
                  <c:v>3.4329553222656251</c:v>
                </c:pt>
                <c:pt idx="12969">
                  <c:v>3.3959443359375001</c:v>
                </c:pt>
                <c:pt idx="12970">
                  <c:v>3.2304189453125001</c:v>
                </c:pt>
                <c:pt idx="12971">
                  <c:v>3.1011191406249998</c:v>
                </c:pt>
                <c:pt idx="12972">
                  <c:v>3.1221958007812498</c:v>
                </c:pt>
                <c:pt idx="12973">
                  <c:v>3.2008632812500002</c:v>
                </c:pt>
                <c:pt idx="12974">
                  <c:v>3.2106904296874998</c:v>
                </c:pt>
                <c:pt idx="12975">
                  <c:v>3.17977685546875</c:v>
                </c:pt>
                <c:pt idx="12976">
                  <c:v>3.0776276855468749</c:v>
                </c:pt>
                <c:pt idx="12977">
                  <c:v>2.997955078125</c:v>
                </c:pt>
                <c:pt idx="12978">
                  <c:v>2.9126547851562501</c:v>
                </c:pt>
                <c:pt idx="12979">
                  <c:v>2.7848850097656248</c:v>
                </c:pt>
                <c:pt idx="12980">
                  <c:v>2.6625815429687498</c:v>
                </c:pt>
                <c:pt idx="12981">
                  <c:v>2.5781586914062502</c:v>
                </c:pt>
                <c:pt idx="12982">
                  <c:v>2.5660195312499998</c:v>
                </c:pt>
                <c:pt idx="12983">
                  <c:v>2.5854477539062501</c:v>
                </c:pt>
                <c:pt idx="12984">
                  <c:v>2.4938671874999998</c:v>
                </c:pt>
                <c:pt idx="12985">
                  <c:v>2.407</c:v>
                </c:pt>
                <c:pt idx="12986">
                  <c:v>2.407</c:v>
                </c:pt>
                <c:pt idx="12987">
                  <c:v>2.407</c:v>
                </c:pt>
                <c:pt idx="12988">
                  <c:v>2.407</c:v>
                </c:pt>
                <c:pt idx="12989">
                  <c:v>2.407</c:v>
                </c:pt>
                <c:pt idx="12990">
                  <c:v>2.407</c:v>
                </c:pt>
                <c:pt idx="12991">
                  <c:v>2.407</c:v>
                </c:pt>
                <c:pt idx="12992">
                  <c:v>2.407</c:v>
                </c:pt>
                <c:pt idx="12993">
                  <c:v>2.407</c:v>
                </c:pt>
                <c:pt idx="12994">
                  <c:v>2.407</c:v>
                </c:pt>
                <c:pt idx="12995">
                  <c:v>2.407</c:v>
                </c:pt>
                <c:pt idx="12996">
                  <c:v>2.5238203124999998</c:v>
                </c:pt>
                <c:pt idx="12997">
                  <c:v>2.626451904296875</c:v>
                </c:pt>
                <c:pt idx="12998">
                  <c:v>2.6747187499999998</c:v>
                </c:pt>
                <c:pt idx="12999">
                  <c:v>2.7462880859375001</c:v>
                </c:pt>
                <c:pt idx="13000">
                  <c:v>2.8726596679687502</c:v>
                </c:pt>
                <c:pt idx="13001">
                  <c:v>2.9937338867187502</c:v>
                </c:pt>
                <c:pt idx="13002">
                  <c:v>3.0350988769531249</c:v>
                </c:pt>
                <c:pt idx="13003">
                  <c:v>3.1295009765624999</c:v>
                </c:pt>
                <c:pt idx="13004">
                  <c:v>4.13</c:v>
                </c:pt>
                <c:pt idx="13005">
                  <c:v>4.13</c:v>
                </c:pt>
                <c:pt idx="13006">
                  <c:v>4.13</c:v>
                </c:pt>
                <c:pt idx="13007">
                  <c:v>4.13</c:v>
                </c:pt>
                <c:pt idx="13008">
                  <c:v>4.13</c:v>
                </c:pt>
                <c:pt idx="13009">
                  <c:v>4.13</c:v>
                </c:pt>
                <c:pt idx="13010">
                  <c:v>4.13</c:v>
                </c:pt>
                <c:pt idx="13011">
                  <c:v>4.13</c:v>
                </c:pt>
                <c:pt idx="13012">
                  <c:v>4.7065566406250001</c:v>
                </c:pt>
                <c:pt idx="13013">
                  <c:v>10.214062500000001</c:v>
                </c:pt>
                <c:pt idx="13014">
                  <c:v>48.203320312499997</c:v>
                </c:pt>
                <c:pt idx="13015">
                  <c:v>22.290429687500001</c:v>
                </c:pt>
                <c:pt idx="13016">
                  <c:v>15.476478515625001</c:v>
                </c:pt>
                <c:pt idx="13017">
                  <c:v>10.7072998046875</c:v>
                </c:pt>
                <c:pt idx="13018">
                  <c:v>9.5930839843749993</c:v>
                </c:pt>
                <c:pt idx="13019">
                  <c:v>8.4471152343749996</c:v>
                </c:pt>
                <c:pt idx="13020">
                  <c:v>7.8152558593750001</c:v>
                </c:pt>
                <c:pt idx="13021">
                  <c:v>8.2485800781250003</c:v>
                </c:pt>
                <c:pt idx="13022">
                  <c:v>8.7618994140624995</c:v>
                </c:pt>
                <c:pt idx="13023">
                  <c:v>8.1777705078125003</c:v>
                </c:pt>
                <c:pt idx="13024">
                  <c:v>6.9420073242187499</c:v>
                </c:pt>
                <c:pt idx="13025">
                  <c:v>6.0476845703124997</c:v>
                </c:pt>
                <c:pt idx="13026">
                  <c:v>5.4676918945312503</c:v>
                </c:pt>
                <c:pt idx="13027">
                  <c:v>5.5424521484374996</c:v>
                </c:pt>
                <c:pt idx="13028">
                  <c:v>5.4624580078124998</c:v>
                </c:pt>
                <c:pt idx="13029">
                  <c:v>5.6625566406249996</c:v>
                </c:pt>
                <c:pt idx="13030">
                  <c:v>5.7528271484375004</c:v>
                </c:pt>
                <c:pt idx="13031">
                  <c:v>5.3727753906249998</c:v>
                </c:pt>
                <c:pt idx="13032">
                  <c:v>5.3260781250000004</c:v>
                </c:pt>
                <c:pt idx="13033">
                  <c:v>5.2126972656249997</c:v>
                </c:pt>
                <c:pt idx="13034">
                  <c:v>5.0826972656249998</c:v>
                </c:pt>
                <c:pt idx="13035">
                  <c:v>6.5194902343749996</c:v>
                </c:pt>
                <c:pt idx="13036">
                  <c:v>6.3260722656250001</c:v>
                </c:pt>
                <c:pt idx="13037">
                  <c:v>4.9093564453124996</c:v>
                </c:pt>
                <c:pt idx="13038">
                  <c:v>5.13262060546875</c:v>
                </c:pt>
                <c:pt idx="13039">
                  <c:v>5.3492353515625002</c:v>
                </c:pt>
                <c:pt idx="13040">
                  <c:v>5.3525249023437498</c:v>
                </c:pt>
                <c:pt idx="13041">
                  <c:v>4.13</c:v>
                </c:pt>
                <c:pt idx="13042">
                  <c:v>5.1829497070312502</c:v>
                </c:pt>
                <c:pt idx="13043">
                  <c:v>5.6261757812499997</c:v>
                </c:pt>
                <c:pt idx="13044">
                  <c:v>5.3961435546874998</c:v>
                </c:pt>
                <c:pt idx="13045">
                  <c:v>4.13</c:v>
                </c:pt>
                <c:pt idx="13046">
                  <c:v>4.13</c:v>
                </c:pt>
                <c:pt idx="13047">
                  <c:v>4.13</c:v>
                </c:pt>
                <c:pt idx="13048">
                  <c:v>4.13</c:v>
                </c:pt>
                <c:pt idx="13049">
                  <c:v>4.13</c:v>
                </c:pt>
                <c:pt idx="13050">
                  <c:v>4.13</c:v>
                </c:pt>
                <c:pt idx="13051">
                  <c:v>4.13</c:v>
                </c:pt>
                <c:pt idx="13052">
                  <c:v>4.13</c:v>
                </c:pt>
                <c:pt idx="13053">
                  <c:v>4.1167641601562499</c:v>
                </c:pt>
                <c:pt idx="13054">
                  <c:v>4.0977290039062497</c:v>
                </c:pt>
                <c:pt idx="13055">
                  <c:v>3.8481564941406252</c:v>
                </c:pt>
                <c:pt idx="13056">
                  <c:v>3.7277565917968749</c:v>
                </c:pt>
                <c:pt idx="13057">
                  <c:v>3.5543334960937498</c:v>
                </c:pt>
                <c:pt idx="13058">
                  <c:v>3.4715241699218748</c:v>
                </c:pt>
                <c:pt idx="13059">
                  <c:v>3.3908200683593752</c:v>
                </c:pt>
                <c:pt idx="13060">
                  <c:v>3.3290898437499998</c:v>
                </c:pt>
                <c:pt idx="13061">
                  <c:v>3.2732600097656248</c:v>
                </c:pt>
                <c:pt idx="13062">
                  <c:v>3.2130222167968752</c:v>
                </c:pt>
                <c:pt idx="13063">
                  <c:v>3.1432607421875001</c:v>
                </c:pt>
                <c:pt idx="13064">
                  <c:v>3.09189501953125</c:v>
                </c:pt>
                <c:pt idx="13065">
                  <c:v>3.0373037109375001</c:v>
                </c:pt>
                <c:pt idx="13066">
                  <c:v>2.9806206054687499</c:v>
                </c:pt>
                <c:pt idx="13067">
                  <c:v>2.9240463867187501</c:v>
                </c:pt>
                <c:pt idx="13068">
                  <c:v>2.86871142578125</c:v>
                </c:pt>
                <c:pt idx="13069">
                  <c:v>2.8161745605468749</c:v>
                </c:pt>
                <c:pt idx="13070">
                  <c:v>2.7532607421874999</c:v>
                </c:pt>
                <c:pt idx="13071">
                  <c:v>2.707220703125</c:v>
                </c:pt>
                <c:pt idx="13072">
                  <c:v>2.6697375488281252</c:v>
                </c:pt>
                <c:pt idx="13073">
                  <c:v>2.614748046875</c:v>
                </c:pt>
                <c:pt idx="13074">
                  <c:v>2.5829899902343749</c:v>
                </c:pt>
                <c:pt idx="13075">
                  <c:v>2.5426982421875</c:v>
                </c:pt>
                <c:pt idx="13076">
                  <c:v>2.5011845703125002</c:v>
                </c:pt>
                <c:pt idx="13077">
                  <c:v>2.4524255371093751</c:v>
                </c:pt>
                <c:pt idx="13078">
                  <c:v>2.4075329589843748</c:v>
                </c:pt>
                <c:pt idx="13079">
                  <c:v>2.3380624999999999</c:v>
                </c:pt>
                <c:pt idx="13080">
                  <c:v>2.2842922363281248</c:v>
                </c:pt>
                <c:pt idx="13081">
                  <c:v>2.2411547851562501</c:v>
                </c:pt>
                <c:pt idx="13082">
                  <c:v>2.185248291015625</c:v>
                </c:pt>
                <c:pt idx="13083">
                  <c:v>2.1359311523437499</c:v>
                </c:pt>
                <c:pt idx="13084">
                  <c:v>2.0982583007812501</c:v>
                </c:pt>
                <c:pt idx="13085">
                  <c:v>2.05095556640625</c:v>
                </c:pt>
                <c:pt idx="13086">
                  <c:v>2.0096190185546874</c:v>
                </c:pt>
                <c:pt idx="13087">
                  <c:v>1.9772069091796876</c:v>
                </c:pt>
                <c:pt idx="13088">
                  <c:v>1.9337303466796876</c:v>
                </c:pt>
                <c:pt idx="13089">
                  <c:v>1.9619943847656249</c:v>
                </c:pt>
                <c:pt idx="13090">
                  <c:v>1.971551025390625</c:v>
                </c:pt>
                <c:pt idx="13091">
                  <c:v>1.9914020996093751</c:v>
                </c:pt>
                <c:pt idx="13092">
                  <c:v>1.9981815185546874</c:v>
                </c:pt>
                <c:pt idx="13093">
                  <c:v>1.9903917236328126</c:v>
                </c:pt>
                <c:pt idx="13094">
                  <c:v>2.0039926757812498</c:v>
                </c:pt>
                <c:pt idx="13095">
                  <c:v>2.0165167236328125</c:v>
                </c:pt>
                <c:pt idx="13096">
                  <c:v>2.0213825683593751</c:v>
                </c:pt>
                <c:pt idx="13097">
                  <c:v>2.0277009277343749</c:v>
                </c:pt>
                <c:pt idx="13098">
                  <c:v>2.0308592529296874</c:v>
                </c:pt>
                <c:pt idx="13099">
                  <c:v>2.0426165771484377</c:v>
                </c:pt>
                <c:pt idx="13100">
                  <c:v>2.0366665039062499</c:v>
                </c:pt>
                <c:pt idx="13101">
                  <c:v>2.0179735107421877</c:v>
                </c:pt>
                <c:pt idx="13102">
                  <c:v>1.9830612792968749</c:v>
                </c:pt>
                <c:pt idx="13103">
                  <c:v>1.92906201171875</c:v>
                </c:pt>
                <c:pt idx="13104">
                  <c:v>1.864962890625</c:v>
                </c:pt>
                <c:pt idx="13105">
                  <c:v>1.8282137451171876</c:v>
                </c:pt>
                <c:pt idx="13106">
                  <c:v>1.7948758544921875</c:v>
                </c:pt>
                <c:pt idx="13107">
                  <c:v>1.756549072265625</c:v>
                </c:pt>
                <c:pt idx="13108">
                  <c:v>1.7180694580078124</c:v>
                </c:pt>
                <c:pt idx="13109">
                  <c:v>1.68059228515625</c:v>
                </c:pt>
                <c:pt idx="13110">
                  <c:v>1.6463126220703126</c:v>
                </c:pt>
                <c:pt idx="13111">
                  <c:v>1.6285351562499999</c:v>
                </c:pt>
                <c:pt idx="13112">
                  <c:v>1.5952297363281249</c:v>
                </c:pt>
                <c:pt idx="13113">
                  <c:v>1.5704818115234376</c:v>
                </c:pt>
                <c:pt idx="13114">
                  <c:v>1.5565548095703126</c:v>
                </c:pt>
                <c:pt idx="13115">
                  <c:v>1.542394287109375</c:v>
                </c:pt>
                <c:pt idx="13116">
                  <c:v>1.5131677246093751</c:v>
                </c:pt>
                <c:pt idx="13117">
                  <c:v>1.4839340820312501</c:v>
                </c:pt>
                <c:pt idx="13118">
                  <c:v>1.4587475585937499</c:v>
                </c:pt>
                <c:pt idx="13119">
                  <c:v>1.30874755859375</c:v>
                </c:pt>
                <c:pt idx="13120">
                  <c:v>1.1587475585937499</c:v>
                </c:pt>
                <c:pt idx="13121">
                  <c:v>1.107456787109375</c:v>
                </c:pt>
                <c:pt idx="13122">
                  <c:v>1.0831270751953126</c:v>
                </c:pt>
                <c:pt idx="13123">
                  <c:v>1.0459991455078126</c:v>
                </c:pt>
                <c:pt idx="13124">
                  <c:v>0.98628363037109379</c:v>
                </c:pt>
                <c:pt idx="13125">
                  <c:v>0.96478167724609376</c:v>
                </c:pt>
                <c:pt idx="13126">
                  <c:v>0.94773870849609376</c:v>
                </c:pt>
                <c:pt idx="13127">
                  <c:v>0.93917138671875</c:v>
                </c:pt>
                <c:pt idx="13128">
                  <c:v>0.94363354492187501</c:v>
                </c:pt>
                <c:pt idx="13129">
                  <c:v>0.93418292236328127</c:v>
                </c:pt>
                <c:pt idx="13130">
                  <c:v>0.93108258056640625</c:v>
                </c:pt>
                <c:pt idx="13131">
                  <c:v>0.93794226074218745</c:v>
                </c:pt>
                <c:pt idx="13132">
                  <c:v>0.9298251342773437</c:v>
                </c:pt>
                <c:pt idx="13133">
                  <c:v>0.91671319580078126</c:v>
                </c:pt>
                <c:pt idx="13134">
                  <c:v>0.93114086914062499</c:v>
                </c:pt>
                <c:pt idx="13135">
                  <c:v>0.93788525390624999</c:v>
                </c:pt>
                <c:pt idx="13136">
                  <c:v>0.93618847656250004</c:v>
                </c:pt>
                <c:pt idx="13137">
                  <c:v>0.92636267089843749</c:v>
                </c:pt>
                <c:pt idx="13138">
                  <c:v>0.92475415039062503</c:v>
                </c:pt>
                <c:pt idx="13139">
                  <c:v>0.90522570800781255</c:v>
                </c:pt>
                <c:pt idx="13140">
                  <c:v>0.90192773437499996</c:v>
                </c:pt>
                <c:pt idx="13141">
                  <c:v>0.89275805664062502</c:v>
                </c:pt>
                <c:pt idx="13142">
                  <c:v>0.89896759033203122</c:v>
                </c:pt>
                <c:pt idx="13143">
                  <c:v>0.90440545654296878</c:v>
                </c:pt>
                <c:pt idx="13144">
                  <c:v>0.90923278808593755</c:v>
                </c:pt>
                <c:pt idx="13145">
                  <c:v>0.9146110229492187</c:v>
                </c:pt>
                <c:pt idx="13146">
                  <c:v>0.92052294921875</c:v>
                </c:pt>
                <c:pt idx="13147">
                  <c:v>0.92428924560546877</c:v>
                </c:pt>
                <c:pt idx="13148">
                  <c:v>0.92700292968749998</c:v>
                </c:pt>
                <c:pt idx="13149">
                  <c:v>0.93948596191406253</c:v>
                </c:pt>
                <c:pt idx="13150">
                  <c:v>0.9331345825195313</c:v>
                </c:pt>
                <c:pt idx="13151">
                  <c:v>0.95170068359375004</c:v>
                </c:pt>
                <c:pt idx="13152">
                  <c:v>0.9644544067382812</c:v>
                </c:pt>
                <c:pt idx="13153">
                  <c:v>0.95730999755859369</c:v>
                </c:pt>
                <c:pt idx="13154">
                  <c:v>0.955568603515625</c:v>
                </c:pt>
                <c:pt idx="13155">
                  <c:v>0.92154479980468751</c:v>
                </c:pt>
                <c:pt idx="13156">
                  <c:v>0.89699127197265627</c:v>
                </c:pt>
                <c:pt idx="13157">
                  <c:v>0.87030181884765623</c:v>
                </c:pt>
                <c:pt idx="13158">
                  <c:v>0.85070507812499996</c:v>
                </c:pt>
                <c:pt idx="13159">
                  <c:v>0.82669244384765628</c:v>
                </c:pt>
                <c:pt idx="13160">
                  <c:v>0.82678979492187499</c:v>
                </c:pt>
                <c:pt idx="13161">
                  <c:v>0.84738433837890625</c:v>
                </c:pt>
                <c:pt idx="13162">
                  <c:v>0.87292602539062503</c:v>
                </c:pt>
                <c:pt idx="13163">
                  <c:v>0.88117419433593747</c:v>
                </c:pt>
                <c:pt idx="13164">
                  <c:v>0.89600640869140624</c:v>
                </c:pt>
                <c:pt idx="13165">
                  <c:v>0.91138269042968745</c:v>
                </c:pt>
                <c:pt idx="13166">
                  <c:v>0.9580457153320312</c:v>
                </c:pt>
                <c:pt idx="13167">
                  <c:v>0.97714245605468752</c:v>
                </c:pt>
                <c:pt idx="13168">
                  <c:v>0.97475622558593755</c:v>
                </c:pt>
                <c:pt idx="13169">
                  <c:v>0.99726452636718754</c:v>
                </c:pt>
                <c:pt idx="13170">
                  <c:v>1.0032258300781249</c:v>
                </c:pt>
                <c:pt idx="13171">
                  <c:v>0.99488452148437501</c:v>
                </c:pt>
                <c:pt idx="13172">
                  <c:v>0.99506591796874999</c:v>
                </c:pt>
                <c:pt idx="13173">
                  <c:v>0.99908880615234374</c:v>
                </c:pt>
                <c:pt idx="13174">
                  <c:v>0.97197064208984374</c:v>
                </c:pt>
                <c:pt idx="13175">
                  <c:v>0.94621942138671877</c:v>
                </c:pt>
                <c:pt idx="13176">
                  <c:v>0.93762890624999995</c:v>
                </c:pt>
                <c:pt idx="13177">
                  <c:v>0.86139410400390626</c:v>
                </c:pt>
                <c:pt idx="13178">
                  <c:v>0.91518218994140621</c:v>
                </c:pt>
                <c:pt idx="13179">
                  <c:v>0.89306445312500005</c:v>
                </c:pt>
                <c:pt idx="13180">
                  <c:v>0.90689959716796875</c:v>
                </c:pt>
                <c:pt idx="13181">
                  <c:v>0.90760601806640628</c:v>
                </c:pt>
                <c:pt idx="13182">
                  <c:v>0.92938769531249998</c:v>
                </c:pt>
                <c:pt idx="13183">
                  <c:v>0.93126599121093745</c:v>
                </c:pt>
                <c:pt idx="13184">
                  <c:v>0.92134429931640627</c:v>
                </c:pt>
                <c:pt idx="13185">
                  <c:v>0.91914276123046879</c:v>
                </c:pt>
                <c:pt idx="13186">
                  <c:v>0.90585589599609373</c:v>
                </c:pt>
                <c:pt idx="13187">
                  <c:v>0.88912609863281244</c:v>
                </c:pt>
                <c:pt idx="13188">
                  <c:v>0.89198669433593747</c:v>
                </c:pt>
                <c:pt idx="13189">
                  <c:v>0.8933882446289062</c:v>
                </c:pt>
                <c:pt idx="13190">
                  <c:v>0.88002459716796877</c:v>
                </c:pt>
                <c:pt idx="13191">
                  <c:v>0.88129870605468752</c:v>
                </c:pt>
                <c:pt idx="13192">
                  <c:v>0.87872692871093749</c:v>
                </c:pt>
                <c:pt idx="13193">
                  <c:v>0.87023345947265629</c:v>
                </c:pt>
                <c:pt idx="13194">
                  <c:v>0.85448419189453129</c:v>
                </c:pt>
                <c:pt idx="13195">
                  <c:v>0.85995941162109379</c:v>
                </c:pt>
                <c:pt idx="13196">
                  <c:v>0.8855691528320313</c:v>
                </c:pt>
                <c:pt idx="13197">
                  <c:v>0.8964151611328125</c:v>
                </c:pt>
                <c:pt idx="13198">
                  <c:v>0.8960887451171875</c:v>
                </c:pt>
                <c:pt idx="13199">
                  <c:v>0.89074645996093749</c:v>
                </c:pt>
                <c:pt idx="13200">
                  <c:v>0.88833386230468747</c:v>
                </c:pt>
                <c:pt idx="13201">
                  <c:v>0.8764893798828125</c:v>
                </c:pt>
                <c:pt idx="13202">
                  <c:v>0.85578833007812505</c:v>
                </c:pt>
                <c:pt idx="13203">
                  <c:v>0.84191833496093749</c:v>
                </c:pt>
                <c:pt idx="13204">
                  <c:v>0.83311132812499999</c:v>
                </c:pt>
                <c:pt idx="13205">
                  <c:v>0.82391540527343754</c:v>
                </c:pt>
                <c:pt idx="13206">
                  <c:v>0.83912554931640626</c:v>
                </c:pt>
                <c:pt idx="13207">
                  <c:v>0.85384259033203125</c:v>
                </c:pt>
                <c:pt idx="13208">
                  <c:v>0.80217285156249996</c:v>
                </c:pt>
                <c:pt idx="13209">
                  <c:v>0.80924298095703129</c:v>
                </c:pt>
                <c:pt idx="13210">
                  <c:v>2.9552958984375</c:v>
                </c:pt>
                <c:pt idx="13211">
                  <c:v>3.8167629394531248</c:v>
                </c:pt>
                <c:pt idx="13212">
                  <c:v>1.1520186767578124</c:v>
                </c:pt>
                <c:pt idx="13213">
                  <c:v>0.94219006347656253</c:v>
                </c:pt>
                <c:pt idx="13214">
                  <c:v>1.029257568359375</c:v>
                </c:pt>
                <c:pt idx="13215">
                  <c:v>1.0580836181640625</c:v>
                </c:pt>
                <c:pt idx="13216">
                  <c:v>1.0730758056640626</c:v>
                </c:pt>
                <c:pt idx="13217">
                  <c:v>1.08009326171875</c:v>
                </c:pt>
                <c:pt idx="13218">
                  <c:v>1.0630263671875</c:v>
                </c:pt>
                <c:pt idx="13219">
                  <c:v>1.0335053710937501</c:v>
                </c:pt>
                <c:pt idx="13220">
                  <c:v>1.0085828247070312</c:v>
                </c:pt>
                <c:pt idx="13221">
                  <c:v>0.96765997314453123</c:v>
                </c:pt>
                <c:pt idx="13222">
                  <c:v>0.92954156494140627</c:v>
                </c:pt>
                <c:pt idx="13223">
                  <c:v>0.90200000000000002</c:v>
                </c:pt>
                <c:pt idx="13224">
                  <c:v>0.90200000000000002</c:v>
                </c:pt>
                <c:pt idx="13225">
                  <c:v>0.90200000000000002</c:v>
                </c:pt>
                <c:pt idx="13226">
                  <c:v>0.90200000000000002</c:v>
                </c:pt>
                <c:pt idx="13227">
                  <c:v>1.0562391357421874</c:v>
                </c:pt>
                <c:pt idx="13228">
                  <c:v>3.0587695312499998</c:v>
                </c:pt>
                <c:pt idx="13229">
                  <c:v>2.4294211425781249</c:v>
                </c:pt>
                <c:pt idx="13230">
                  <c:v>3.1077775878906251</c:v>
                </c:pt>
                <c:pt idx="13231">
                  <c:v>10.488427734375</c:v>
                </c:pt>
                <c:pt idx="13232">
                  <c:v>9.1563535156249998</c:v>
                </c:pt>
                <c:pt idx="13233">
                  <c:v>6.5026503906249999</c:v>
                </c:pt>
                <c:pt idx="13234">
                  <c:v>6.2216987304687503</c:v>
                </c:pt>
                <c:pt idx="13235">
                  <c:v>9.0977421874999997</c:v>
                </c:pt>
                <c:pt idx="13236">
                  <c:v>6.8279873046875004</c:v>
                </c:pt>
                <c:pt idx="13237">
                  <c:v>16.321701171874999</c:v>
                </c:pt>
                <c:pt idx="13238">
                  <c:v>11.876949218749999</c:v>
                </c:pt>
                <c:pt idx="13239">
                  <c:v>14.4821083984375</c:v>
                </c:pt>
                <c:pt idx="13240">
                  <c:v>60.515464843750003</c:v>
                </c:pt>
                <c:pt idx="13241">
                  <c:v>53.248078124999999</c:v>
                </c:pt>
                <c:pt idx="13242">
                  <c:v>25.1492734375</c:v>
                </c:pt>
                <c:pt idx="13243">
                  <c:v>17.118517578125001</c:v>
                </c:pt>
                <c:pt idx="13244">
                  <c:v>11.8744326171875</c:v>
                </c:pt>
                <c:pt idx="13245">
                  <c:v>9.1978984374999992</c:v>
                </c:pt>
                <c:pt idx="13246">
                  <c:v>8.4777988281249996</c:v>
                </c:pt>
                <c:pt idx="13247">
                  <c:v>7.7047148437499997</c:v>
                </c:pt>
                <c:pt idx="13248">
                  <c:v>6.9488066406250004</c:v>
                </c:pt>
                <c:pt idx="13249">
                  <c:v>6.0939638671875</c:v>
                </c:pt>
                <c:pt idx="13250">
                  <c:v>5.7955981445312501</c:v>
                </c:pt>
                <c:pt idx="13251">
                  <c:v>6.17462158203125</c:v>
                </c:pt>
                <c:pt idx="13252">
                  <c:v>5.7983164062499997</c:v>
                </c:pt>
                <c:pt idx="13253">
                  <c:v>4.9092246093750003</c:v>
                </c:pt>
                <c:pt idx="13254">
                  <c:v>5.1566308593750003</c:v>
                </c:pt>
                <c:pt idx="13255">
                  <c:v>5.356240234375</c:v>
                </c:pt>
                <c:pt idx="13256">
                  <c:v>4.9807822265624999</c:v>
                </c:pt>
                <c:pt idx="13257">
                  <c:v>4.9100888671874996</c:v>
                </c:pt>
                <c:pt idx="13258">
                  <c:v>6.0870322265625001</c:v>
                </c:pt>
                <c:pt idx="13259">
                  <c:v>5.9450341796875001</c:v>
                </c:pt>
                <c:pt idx="13260">
                  <c:v>5.4929003906249996</c:v>
                </c:pt>
                <c:pt idx="13261">
                  <c:v>5.0340874023437499</c:v>
                </c:pt>
                <c:pt idx="13262">
                  <c:v>5.1443618164062501</c:v>
                </c:pt>
                <c:pt idx="13263">
                  <c:v>5.1297324218749996</c:v>
                </c:pt>
                <c:pt idx="13264">
                  <c:v>5.0442978515624999</c:v>
                </c:pt>
                <c:pt idx="13265">
                  <c:v>5.0049267578125001</c:v>
                </c:pt>
                <c:pt idx="13266">
                  <c:v>4.9602978515625002</c:v>
                </c:pt>
                <c:pt idx="13267">
                  <c:v>4.9272812500000001</c:v>
                </c:pt>
                <c:pt idx="13268">
                  <c:v>4.9893457031250001</c:v>
                </c:pt>
                <c:pt idx="13269">
                  <c:v>5.2653281249999999</c:v>
                </c:pt>
                <c:pt idx="13270">
                  <c:v>5.2478291015625</c:v>
                </c:pt>
                <c:pt idx="13271">
                  <c:v>5.4541674804687501</c:v>
                </c:pt>
                <c:pt idx="13272">
                  <c:v>5.3873002929687503</c:v>
                </c:pt>
                <c:pt idx="13273">
                  <c:v>9.5436962890625008</c:v>
                </c:pt>
                <c:pt idx="13274">
                  <c:v>10.065094726562499</c:v>
                </c:pt>
                <c:pt idx="13275">
                  <c:v>10.181269531250001</c:v>
                </c:pt>
                <c:pt idx="13276">
                  <c:v>9.0407031250000003</c:v>
                </c:pt>
                <c:pt idx="13277">
                  <c:v>7.7370957031250001</c:v>
                </c:pt>
                <c:pt idx="13278">
                  <c:v>6.8974199218749996</c:v>
                </c:pt>
                <c:pt idx="13279">
                  <c:v>6.2258750000000003</c:v>
                </c:pt>
                <c:pt idx="13280">
                  <c:v>5.76215478515625</c:v>
                </c:pt>
                <c:pt idx="13281">
                  <c:v>5.4445683593750003</c:v>
                </c:pt>
                <c:pt idx="13282">
                  <c:v>5.1717333984374996</c:v>
                </c:pt>
                <c:pt idx="13283">
                  <c:v>5.0699291992187501</c:v>
                </c:pt>
                <c:pt idx="13284">
                  <c:v>4.9875263671874999</c:v>
                </c:pt>
                <c:pt idx="13285">
                  <c:v>4.8831396484375</c:v>
                </c:pt>
                <c:pt idx="13286">
                  <c:v>4.8227529296874998</c:v>
                </c:pt>
                <c:pt idx="13287">
                  <c:v>4.7720434570312502</c:v>
                </c:pt>
                <c:pt idx="13288">
                  <c:v>4.7527045898437503</c:v>
                </c:pt>
                <c:pt idx="13289">
                  <c:v>4.74301123046875</c:v>
                </c:pt>
                <c:pt idx="13290">
                  <c:v>4.6662856445312499</c:v>
                </c:pt>
                <c:pt idx="13291">
                  <c:v>4.6255922851562499</c:v>
                </c:pt>
                <c:pt idx="13292">
                  <c:v>4.552189453125</c:v>
                </c:pt>
                <c:pt idx="13293">
                  <c:v>4.13</c:v>
                </c:pt>
                <c:pt idx="13294">
                  <c:v>4.13</c:v>
                </c:pt>
                <c:pt idx="13295">
                  <c:v>4.13</c:v>
                </c:pt>
                <c:pt idx="13296">
                  <c:v>4.13</c:v>
                </c:pt>
                <c:pt idx="13297">
                  <c:v>4.13</c:v>
                </c:pt>
                <c:pt idx="13298">
                  <c:v>4.13</c:v>
                </c:pt>
                <c:pt idx="13299">
                  <c:v>20.631693359374999</c:v>
                </c:pt>
                <c:pt idx="13300">
                  <c:v>13.4657607421875</c:v>
                </c:pt>
                <c:pt idx="13301">
                  <c:v>11.144867187499999</c:v>
                </c:pt>
                <c:pt idx="13302">
                  <c:v>9.8081640624999995</c:v>
                </c:pt>
                <c:pt idx="13303">
                  <c:v>8.4450898437500008</c:v>
                </c:pt>
                <c:pt idx="13304">
                  <c:v>7.5642812499999996</c:v>
                </c:pt>
                <c:pt idx="13305">
                  <c:v>9.4183974609375003</c:v>
                </c:pt>
                <c:pt idx="13306">
                  <c:v>8.6806425781249992</c:v>
                </c:pt>
                <c:pt idx="13307">
                  <c:v>6.5564174804687498</c:v>
                </c:pt>
                <c:pt idx="13308">
                  <c:v>5.7819189453125004</c:v>
                </c:pt>
                <c:pt idx="13309">
                  <c:v>5.5117783203124997</c:v>
                </c:pt>
                <c:pt idx="13310">
                  <c:v>5.3193173828124998</c:v>
                </c:pt>
                <c:pt idx="13311">
                  <c:v>5.1997685546875001</c:v>
                </c:pt>
                <c:pt idx="13312">
                  <c:v>5.1330585937500004</c:v>
                </c:pt>
                <c:pt idx="13313">
                  <c:v>5.3627041015624997</c:v>
                </c:pt>
                <c:pt idx="13314">
                  <c:v>5.2053496093750002</c:v>
                </c:pt>
                <c:pt idx="13315">
                  <c:v>5.155365234375</c:v>
                </c:pt>
                <c:pt idx="13316">
                  <c:v>5.5627041015624998</c:v>
                </c:pt>
                <c:pt idx="13317">
                  <c:v>5.3027041015625</c:v>
                </c:pt>
                <c:pt idx="13318">
                  <c:v>5.4261230468750004</c:v>
                </c:pt>
                <c:pt idx="13319">
                  <c:v>5.40949365234375</c:v>
                </c:pt>
                <c:pt idx="13320">
                  <c:v>5.3528002929687499</c:v>
                </c:pt>
                <c:pt idx="13321">
                  <c:v>5.1456879882812503</c:v>
                </c:pt>
                <c:pt idx="13322">
                  <c:v>5.1073334960937498</c:v>
                </c:pt>
                <c:pt idx="13323">
                  <c:v>4.13</c:v>
                </c:pt>
                <c:pt idx="13324">
                  <c:v>9.6600302734374992</c:v>
                </c:pt>
                <c:pt idx="13325">
                  <c:v>7.8151840820312497</c:v>
                </c:pt>
                <c:pt idx="13326">
                  <c:v>7.4971552734375004</c:v>
                </c:pt>
                <c:pt idx="13327">
                  <c:v>8.4008066406249995</c:v>
                </c:pt>
                <c:pt idx="13328">
                  <c:v>8.1522695312500009</c:v>
                </c:pt>
                <c:pt idx="13329">
                  <c:v>6.9480810546875</c:v>
                </c:pt>
                <c:pt idx="13330">
                  <c:v>7.6914013671874999</c:v>
                </c:pt>
                <c:pt idx="13331">
                  <c:v>6.8002646484374996</c:v>
                </c:pt>
                <c:pt idx="13332">
                  <c:v>6.1000854492187502</c:v>
                </c:pt>
                <c:pt idx="13333">
                  <c:v>18.368835937499998</c:v>
                </c:pt>
                <c:pt idx="13334">
                  <c:v>21.998644531250001</c:v>
                </c:pt>
                <c:pt idx="13335">
                  <c:v>16.175873046875001</c:v>
                </c:pt>
                <c:pt idx="13336">
                  <c:v>12.173589843749999</c:v>
                </c:pt>
                <c:pt idx="13337">
                  <c:v>10.1983203125</c:v>
                </c:pt>
                <c:pt idx="13338">
                  <c:v>10.439275390624999</c:v>
                </c:pt>
                <c:pt idx="13339">
                  <c:v>9.0738457031250004</c:v>
                </c:pt>
                <c:pt idx="13340">
                  <c:v>9.1282519531249999</c:v>
                </c:pt>
                <c:pt idx="13341">
                  <c:v>9.7853906249999998</c:v>
                </c:pt>
                <c:pt idx="13342">
                  <c:v>12.2137275390625</c:v>
                </c:pt>
                <c:pt idx="13343">
                  <c:v>10.91096875</c:v>
                </c:pt>
                <c:pt idx="13344">
                  <c:v>10.2139384765625</c:v>
                </c:pt>
                <c:pt idx="13345">
                  <c:v>11.164826171874999</c:v>
                </c:pt>
                <c:pt idx="13346">
                  <c:v>16.320927734375001</c:v>
                </c:pt>
                <c:pt idx="13347">
                  <c:v>12.866740234374999</c:v>
                </c:pt>
                <c:pt idx="13348">
                  <c:v>10.287912109375</c:v>
                </c:pt>
                <c:pt idx="13349">
                  <c:v>9.0645908203124996</c:v>
                </c:pt>
                <c:pt idx="13350">
                  <c:v>8.7201425781249995</c:v>
                </c:pt>
                <c:pt idx="13351">
                  <c:v>8.1338911132812495</c:v>
                </c:pt>
                <c:pt idx="13352">
                  <c:v>8.594708984375</c:v>
                </c:pt>
                <c:pt idx="13353">
                  <c:v>8.4828359375000009</c:v>
                </c:pt>
                <c:pt idx="13354">
                  <c:v>8.8119921874999996</c:v>
                </c:pt>
                <c:pt idx="13355">
                  <c:v>8.9339804687500006</c:v>
                </c:pt>
                <c:pt idx="13356">
                  <c:v>9.3445966796875002</c:v>
                </c:pt>
                <c:pt idx="13357">
                  <c:v>10.0656279296875</c:v>
                </c:pt>
                <c:pt idx="13358">
                  <c:v>11.991198242187499</c:v>
                </c:pt>
                <c:pt idx="13359">
                  <c:v>15.6694501953125</c:v>
                </c:pt>
                <c:pt idx="13360">
                  <c:v>16.478124999999999</c:v>
                </c:pt>
                <c:pt idx="13361">
                  <c:v>16.127675781250002</c:v>
                </c:pt>
                <c:pt idx="13362">
                  <c:v>14.9060048828125</c:v>
                </c:pt>
                <c:pt idx="13363">
                  <c:v>14.065921875000001</c:v>
                </c:pt>
                <c:pt idx="13364">
                  <c:v>12.736516601562499</c:v>
                </c:pt>
                <c:pt idx="13365">
                  <c:v>12.161326171875</c:v>
                </c:pt>
                <c:pt idx="13366">
                  <c:v>11.7721103515625</c:v>
                </c:pt>
                <c:pt idx="13367">
                  <c:v>11.524889648437499</c:v>
                </c:pt>
                <c:pt idx="13368">
                  <c:v>12.02515625</c:v>
                </c:pt>
                <c:pt idx="13369">
                  <c:v>12.075763671875</c:v>
                </c:pt>
                <c:pt idx="13370">
                  <c:v>11.074759765625</c:v>
                </c:pt>
                <c:pt idx="13371">
                  <c:v>11.227253906250001</c:v>
                </c:pt>
                <c:pt idx="13372">
                  <c:v>12.067725585937501</c:v>
                </c:pt>
                <c:pt idx="13373">
                  <c:v>12.0961826171875</c:v>
                </c:pt>
                <c:pt idx="13374">
                  <c:v>12.148263671875</c:v>
                </c:pt>
                <c:pt idx="13375">
                  <c:v>12.355546875</c:v>
                </c:pt>
                <c:pt idx="13376">
                  <c:v>13.020431640625</c:v>
                </c:pt>
                <c:pt idx="13377">
                  <c:v>13.428069335937501</c:v>
                </c:pt>
                <c:pt idx="13378">
                  <c:v>13.655119140625001</c:v>
                </c:pt>
                <c:pt idx="13379">
                  <c:v>13.281734374999999</c:v>
                </c:pt>
                <c:pt idx="13380">
                  <c:v>12.027460937500001</c:v>
                </c:pt>
                <c:pt idx="13381">
                  <c:v>10.310628906250001</c:v>
                </c:pt>
                <c:pt idx="13382">
                  <c:v>9.9943945312500002</c:v>
                </c:pt>
                <c:pt idx="13383">
                  <c:v>8.5386992187500006</c:v>
                </c:pt>
                <c:pt idx="13384">
                  <c:v>7.4820996093750001</c:v>
                </c:pt>
                <c:pt idx="13385">
                  <c:v>7.5974243164062498</c:v>
                </c:pt>
                <c:pt idx="13386">
                  <c:v>7.3994267578124999</c:v>
                </c:pt>
                <c:pt idx="13387">
                  <c:v>6.9191699218749996</c:v>
                </c:pt>
                <c:pt idx="13388">
                  <c:v>6.2564824218749999</c:v>
                </c:pt>
                <c:pt idx="13389">
                  <c:v>4.13</c:v>
                </c:pt>
                <c:pt idx="13390">
                  <c:v>4.2448461914062499</c:v>
                </c:pt>
                <c:pt idx="13391">
                  <c:v>4.13</c:v>
                </c:pt>
                <c:pt idx="13392">
                  <c:v>4.13</c:v>
                </c:pt>
                <c:pt idx="13393">
                  <c:v>5.0396582031249997</c:v>
                </c:pt>
                <c:pt idx="13394">
                  <c:v>5.7168989257812504</c:v>
                </c:pt>
                <c:pt idx="13395">
                  <c:v>6.2148789062500001</c:v>
                </c:pt>
                <c:pt idx="13396">
                  <c:v>6.2815390625000003</c:v>
                </c:pt>
                <c:pt idx="13397">
                  <c:v>5.811859375</c:v>
                </c:pt>
                <c:pt idx="13398">
                  <c:v>5.1631752929687504</c:v>
                </c:pt>
                <c:pt idx="13399">
                  <c:v>4.9404887695312496</c:v>
                </c:pt>
                <c:pt idx="13400">
                  <c:v>4.5421386718749996</c:v>
                </c:pt>
                <c:pt idx="13401">
                  <c:v>4.5047836914062502</c:v>
                </c:pt>
                <c:pt idx="13402">
                  <c:v>4.13</c:v>
                </c:pt>
                <c:pt idx="13403">
                  <c:v>4.13</c:v>
                </c:pt>
                <c:pt idx="13404">
                  <c:v>4.13</c:v>
                </c:pt>
                <c:pt idx="13405">
                  <c:v>4.13</c:v>
                </c:pt>
                <c:pt idx="13406">
                  <c:v>4.13</c:v>
                </c:pt>
                <c:pt idx="13407">
                  <c:v>4.13</c:v>
                </c:pt>
                <c:pt idx="13408">
                  <c:v>4.13</c:v>
                </c:pt>
                <c:pt idx="13409">
                  <c:v>4.13</c:v>
                </c:pt>
                <c:pt idx="13410">
                  <c:v>4.13</c:v>
                </c:pt>
                <c:pt idx="13411">
                  <c:v>4.13</c:v>
                </c:pt>
                <c:pt idx="13412">
                  <c:v>4.13</c:v>
                </c:pt>
                <c:pt idx="13413">
                  <c:v>4.13</c:v>
                </c:pt>
                <c:pt idx="13414">
                  <c:v>3.9702641601562498</c:v>
                </c:pt>
                <c:pt idx="13415">
                  <c:v>3.8415427246093752</c:v>
                </c:pt>
                <c:pt idx="13416">
                  <c:v>3.7679433593749998</c:v>
                </c:pt>
                <c:pt idx="13417">
                  <c:v>3.6844748535156251</c:v>
                </c:pt>
                <c:pt idx="13418">
                  <c:v>3.6178466796875002</c:v>
                </c:pt>
                <c:pt idx="13419">
                  <c:v>3.5371494140625002</c:v>
                </c:pt>
                <c:pt idx="13420">
                  <c:v>3.4568571777343751</c:v>
                </c:pt>
                <c:pt idx="13421">
                  <c:v>3.3903498535156249</c:v>
                </c:pt>
                <c:pt idx="13422">
                  <c:v>3.1903498535156252</c:v>
                </c:pt>
                <c:pt idx="13423">
                  <c:v>3.0388581542968751</c:v>
                </c:pt>
                <c:pt idx="13424">
                  <c:v>3.0083044433593749</c:v>
                </c:pt>
                <c:pt idx="13425">
                  <c:v>2.96247216796875</c:v>
                </c:pt>
                <c:pt idx="13426">
                  <c:v>2.9142810058593751</c:v>
                </c:pt>
                <c:pt idx="13427">
                  <c:v>2.8674304199218752</c:v>
                </c:pt>
                <c:pt idx="13428">
                  <c:v>2.8121008300781249</c:v>
                </c:pt>
                <c:pt idx="13429">
                  <c:v>2.7688298339843751</c:v>
                </c:pt>
                <c:pt idx="13430">
                  <c:v>2.7254814453125</c:v>
                </c:pt>
                <c:pt idx="13431">
                  <c:v>2.6802709960937499</c:v>
                </c:pt>
                <c:pt idx="13432">
                  <c:v>2.6295620117187499</c:v>
                </c:pt>
                <c:pt idx="13433">
                  <c:v>2.580052001953125</c:v>
                </c:pt>
                <c:pt idx="13434">
                  <c:v>2.5454541015625001</c:v>
                </c:pt>
                <c:pt idx="13435">
                  <c:v>2.5004475097656251</c:v>
                </c:pt>
                <c:pt idx="13436">
                  <c:v>2.4655363769531249</c:v>
                </c:pt>
                <c:pt idx="13437">
                  <c:v>2.4424997558593748</c:v>
                </c:pt>
                <c:pt idx="13438">
                  <c:v>2.3979570312499998</c:v>
                </c:pt>
                <c:pt idx="13439">
                  <c:v>2.36690625</c:v>
                </c:pt>
                <c:pt idx="13440">
                  <c:v>2.3432080078125002</c:v>
                </c:pt>
                <c:pt idx="13441">
                  <c:v>2.3149780273437499</c:v>
                </c:pt>
                <c:pt idx="13442">
                  <c:v>2.26851123046875</c:v>
                </c:pt>
                <c:pt idx="13443">
                  <c:v>2.2334938964843749</c:v>
                </c:pt>
                <c:pt idx="13444">
                  <c:v>2.18165576171875</c:v>
                </c:pt>
                <c:pt idx="13445">
                  <c:v>2.13685400390625</c:v>
                </c:pt>
                <c:pt idx="13446">
                  <c:v>2.1018395996093751</c:v>
                </c:pt>
                <c:pt idx="13447">
                  <c:v>2.053726318359375</c:v>
                </c:pt>
                <c:pt idx="13448">
                  <c:v>2.011609619140625</c:v>
                </c:pt>
                <c:pt idx="13449">
                  <c:v>1.9791721191406251</c:v>
                </c:pt>
                <c:pt idx="13450">
                  <c:v>1.9371602783203126</c:v>
                </c:pt>
                <c:pt idx="13451">
                  <c:v>1.9054390869140625</c:v>
                </c:pt>
                <c:pt idx="13452">
                  <c:v>1.8834147949218749</c:v>
                </c:pt>
                <c:pt idx="13453">
                  <c:v>1.8426846923828124</c:v>
                </c:pt>
                <c:pt idx="13454">
                  <c:v>1.878495361328125</c:v>
                </c:pt>
                <c:pt idx="13455">
                  <c:v>1.8972034912109375</c:v>
                </c:pt>
                <c:pt idx="13456">
                  <c:v>1.9261807861328124</c:v>
                </c:pt>
                <c:pt idx="13457">
                  <c:v>1.9416750488281249</c:v>
                </c:pt>
                <c:pt idx="13458">
                  <c:v>1.9436301269531251</c:v>
                </c:pt>
                <c:pt idx="13459">
                  <c:v>1.9640761718749999</c:v>
                </c:pt>
                <c:pt idx="13460">
                  <c:v>1.9835692138671874</c:v>
                </c:pt>
                <c:pt idx="13461">
                  <c:v>1.9936547851562501</c:v>
                </c:pt>
                <c:pt idx="13462">
                  <c:v>2.0060111083984373</c:v>
                </c:pt>
                <c:pt idx="13463">
                  <c:v>2.0151756591796874</c:v>
                </c:pt>
                <c:pt idx="13464">
                  <c:v>2.0280316162109373</c:v>
                </c:pt>
                <c:pt idx="13465">
                  <c:v>2.0274487304687501</c:v>
                </c:pt>
                <c:pt idx="13466">
                  <c:v>2.0131374511718749</c:v>
                </c:pt>
                <c:pt idx="13467">
                  <c:v>1.9811331787109374</c:v>
                </c:pt>
                <c:pt idx="13468">
                  <c:v>1.9306418457031249</c:v>
                </c:pt>
                <c:pt idx="13469">
                  <c:v>1.8709334716796875</c:v>
                </c:pt>
                <c:pt idx="13470">
                  <c:v>1.837576904296875</c:v>
                </c:pt>
                <c:pt idx="13471">
                  <c:v>1.8064538574218749</c:v>
                </c:pt>
                <c:pt idx="13472">
                  <c:v>1.7731258544921875</c:v>
                </c:pt>
                <c:pt idx="13473">
                  <c:v>1.737836669921875</c:v>
                </c:pt>
                <c:pt idx="13474">
                  <c:v>1.7015439453125001</c:v>
                </c:pt>
                <c:pt idx="13475">
                  <c:v>1.6694910888671874</c:v>
                </c:pt>
                <c:pt idx="13476">
                  <c:v>1.6531378173828124</c:v>
                </c:pt>
                <c:pt idx="13477">
                  <c:v>1.6220516357421875</c:v>
                </c:pt>
                <c:pt idx="13478">
                  <c:v>1.5988841552734374</c:v>
                </c:pt>
                <c:pt idx="13479">
                  <c:v>1.586035400390625</c:v>
                </c:pt>
                <c:pt idx="13480">
                  <c:v>1.5733386230468751</c:v>
                </c:pt>
                <c:pt idx="13481">
                  <c:v>1.541890869140625</c:v>
                </c:pt>
                <c:pt idx="13482">
                  <c:v>1.5132720947265625</c:v>
                </c:pt>
                <c:pt idx="13483">
                  <c:v>1.4906883544921874</c:v>
                </c:pt>
                <c:pt idx="13484">
                  <c:v>1.3406883544921875</c:v>
                </c:pt>
                <c:pt idx="13485">
                  <c:v>1.1906883544921876</c:v>
                </c:pt>
                <c:pt idx="13486">
                  <c:v>1.1299051513671876</c:v>
                </c:pt>
                <c:pt idx="13487">
                  <c:v>1.106265625</c:v>
                </c:pt>
                <c:pt idx="13488">
                  <c:v>1.0691712646484375</c:v>
                </c:pt>
                <c:pt idx="13489">
                  <c:v>1.0072014160156251</c:v>
                </c:pt>
                <c:pt idx="13490">
                  <c:v>0.98230810546875003</c:v>
                </c:pt>
                <c:pt idx="13491">
                  <c:v>0.96350329589843753</c:v>
                </c:pt>
                <c:pt idx="13492">
                  <c:v>0.95488745117187501</c:v>
                </c:pt>
                <c:pt idx="13493">
                  <c:v>0.95827764892578127</c:v>
                </c:pt>
                <c:pt idx="13494">
                  <c:v>0.94703558349609374</c:v>
                </c:pt>
                <c:pt idx="13495">
                  <c:v>0.94165319824218752</c:v>
                </c:pt>
                <c:pt idx="13496">
                  <c:v>0.94631665039062496</c:v>
                </c:pt>
                <c:pt idx="13497">
                  <c:v>0.93671649169921878</c:v>
                </c:pt>
                <c:pt idx="13498">
                  <c:v>0.9242308349609375</c:v>
                </c:pt>
                <c:pt idx="13499">
                  <c:v>0.94014428710937503</c:v>
                </c:pt>
                <c:pt idx="13500">
                  <c:v>0.94736553955078129</c:v>
                </c:pt>
                <c:pt idx="13501">
                  <c:v>0.94636254882812498</c:v>
                </c:pt>
                <c:pt idx="13502">
                  <c:v>0.93696313476562498</c:v>
                </c:pt>
                <c:pt idx="13503">
                  <c:v>0.93460852050781251</c:v>
                </c:pt>
                <c:pt idx="13504">
                  <c:v>0.91696179199218752</c:v>
                </c:pt>
                <c:pt idx="13505">
                  <c:v>0.91091217041015626</c:v>
                </c:pt>
                <c:pt idx="13506">
                  <c:v>0.90217553710937504</c:v>
                </c:pt>
                <c:pt idx="13507">
                  <c:v>0.90867211914062496</c:v>
                </c:pt>
                <c:pt idx="13508">
                  <c:v>0.91431719970703129</c:v>
                </c:pt>
                <c:pt idx="13509">
                  <c:v>0.91938122558593749</c:v>
                </c:pt>
                <c:pt idx="13510">
                  <c:v>0.92373162841796874</c:v>
                </c:pt>
                <c:pt idx="13511">
                  <c:v>0.92757476806640626</c:v>
                </c:pt>
                <c:pt idx="13512">
                  <c:v>0.93093927001953125</c:v>
                </c:pt>
                <c:pt idx="13513">
                  <c:v>0.93405865478515626</c:v>
                </c:pt>
                <c:pt idx="13514">
                  <c:v>0.94706872558593747</c:v>
                </c:pt>
                <c:pt idx="13515">
                  <c:v>0.94077648925781254</c:v>
                </c:pt>
                <c:pt idx="13516">
                  <c:v>0.95998785400390629</c:v>
                </c:pt>
                <c:pt idx="13517">
                  <c:v>0.97244567871093746</c:v>
                </c:pt>
                <c:pt idx="13518">
                  <c:v>0.96456713867187505</c:v>
                </c:pt>
                <c:pt idx="13519">
                  <c:v>0.96328405761718749</c:v>
                </c:pt>
                <c:pt idx="13520">
                  <c:v>0.93444299316406254</c:v>
                </c:pt>
                <c:pt idx="13521">
                  <c:v>0.91160211181640627</c:v>
                </c:pt>
                <c:pt idx="13522">
                  <c:v>0.88823144531249998</c:v>
                </c:pt>
                <c:pt idx="13523">
                  <c:v>0.87065454101562501</c:v>
                </c:pt>
                <c:pt idx="13524">
                  <c:v>0.84508502197265623</c:v>
                </c:pt>
                <c:pt idx="13525">
                  <c:v>0.82635589599609371</c:v>
                </c:pt>
                <c:pt idx="13526">
                  <c:v>0.84705889892578123</c:v>
                </c:pt>
                <c:pt idx="13527">
                  <c:v>0.87325146484375005</c:v>
                </c:pt>
                <c:pt idx="13528">
                  <c:v>0.88410308837890628</c:v>
                </c:pt>
                <c:pt idx="13529">
                  <c:v>0.90002008056640626</c:v>
                </c:pt>
                <c:pt idx="13530">
                  <c:v>0.91214202880859374</c:v>
                </c:pt>
                <c:pt idx="13531">
                  <c:v>0.9598898315429687</c:v>
                </c:pt>
                <c:pt idx="13532">
                  <c:v>0.98039672851562498</c:v>
                </c:pt>
                <c:pt idx="13533">
                  <c:v>0.97768511962890625</c:v>
                </c:pt>
                <c:pt idx="13534">
                  <c:v>1.0004104003906249</c:v>
                </c:pt>
                <c:pt idx="13535">
                  <c:v>1.0052869262695312</c:v>
                </c:pt>
                <c:pt idx="13536">
                  <c:v>0.99640319824218748</c:v>
                </c:pt>
                <c:pt idx="13537">
                  <c:v>0.99636767578124996</c:v>
                </c:pt>
                <c:pt idx="13538">
                  <c:v>1.0000650634765624</c:v>
                </c:pt>
                <c:pt idx="13539">
                  <c:v>0.97359777832031247</c:v>
                </c:pt>
                <c:pt idx="13540">
                  <c:v>0.95207708740234376</c:v>
                </c:pt>
                <c:pt idx="13541">
                  <c:v>0.94609008789062499</c:v>
                </c:pt>
                <c:pt idx="13542">
                  <c:v>0.87148242187500002</c:v>
                </c:pt>
                <c:pt idx="13543">
                  <c:v>0.92299249267578121</c:v>
                </c:pt>
                <c:pt idx="13544">
                  <c:v>0.89848828125000002</c:v>
                </c:pt>
                <c:pt idx="13545">
                  <c:v>0.911839599609375</c:v>
                </c:pt>
                <c:pt idx="13546">
                  <c:v>0.89784082031250001</c:v>
                </c:pt>
                <c:pt idx="13547">
                  <c:v>0.88619091796875005</c:v>
                </c:pt>
                <c:pt idx="13548">
                  <c:v>0.92207519531250004</c:v>
                </c:pt>
                <c:pt idx="13549">
                  <c:v>0.92249316406250004</c:v>
                </c:pt>
                <c:pt idx="13550">
                  <c:v>0.91856835937500003</c:v>
                </c:pt>
                <c:pt idx="13551">
                  <c:v>0.90344329833984371</c:v>
                </c:pt>
                <c:pt idx="13552">
                  <c:v>0.89831689453124997</c:v>
                </c:pt>
                <c:pt idx="13553">
                  <c:v>0.89658203125000002</c:v>
                </c:pt>
                <c:pt idx="13554">
                  <c:v>0.89200964355468748</c:v>
                </c:pt>
                <c:pt idx="13555">
                  <c:v>0.87784179687499997</c:v>
                </c:pt>
                <c:pt idx="13556">
                  <c:v>0.87440557861328128</c:v>
                </c:pt>
                <c:pt idx="13557">
                  <c:v>0.8690765991210937</c:v>
                </c:pt>
                <c:pt idx="13558">
                  <c:v>0.84966906738281245</c:v>
                </c:pt>
                <c:pt idx="13559">
                  <c:v>0.83966406250000003</c:v>
                </c:pt>
                <c:pt idx="13560">
                  <c:v>0.85076861572265627</c:v>
                </c:pt>
                <c:pt idx="13561">
                  <c:v>0.87959515380859377</c:v>
                </c:pt>
                <c:pt idx="13562">
                  <c:v>0.89078582763671876</c:v>
                </c:pt>
                <c:pt idx="13563">
                  <c:v>0.89126361083984373</c:v>
                </c:pt>
                <c:pt idx="13564">
                  <c:v>0.88810412597656252</c:v>
                </c:pt>
                <c:pt idx="13565">
                  <c:v>0.88626593017578126</c:v>
                </c:pt>
                <c:pt idx="13566">
                  <c:v>0.87384698486328127</c:v>
                </c:pt>
                <c:pt idx="13567">
                  <c:v>0.85222692871093753</c:v>
                </c:pt>
                <c:pt idx="13568">
                  <c:v>0.84111419677734378</c:v>
                </c:pt>
                <c:pt idx="13569">
                  <c:v>0.84230218505859378</c:v>
                </c:pt>
                <c:pt idx="13570">
                  <c:v>0.84229699707031247</c:v>
                </c:pt>
                <c:pt idx="13571">
                  <c:v>0.8230416259765625</c:v>
                </c:pt>
                <c:pt idx="13572">
                  <c:v>0.84235412597656245</c:v>
                </c:pt>
                <c:pt idx="13573">
                  <c:v>0.83778717041015627</c:v>
                </c:pt>
                <c:pt idx="13574">
                  <c:v>0.83796423339843751</c:v>
                </c:pt>
                <c:pt idx="13575">
                  <c:v>0.82160937499999998</c:v>
                </c:pt>
                <c:pt idx="13576">
                  <c:v>0.80554492187500004</c:v>
                </c:pt>
                <c:pt idx="13577">
                  <c:v>0.79890112304687499</c:v>
                </c:pt>
                <c:pt idx="13578">
                  <c:v>0.79754162597656253</c:v>
                </c:pt>
                <c:pt idx="13579">
                  <c:v>0.81330175781250003</c:v>
                </c:pt>
                <c:pt idx="13580">
                  <c:v>0.81757098388671878</c:v>
                </c:pt>
                <c:pt idx="13581">
                  <c:v>0.83074591064453129</c:v>
                </c:pt>
                <c:pt idx="13582">
                  <c:v>0.8448619995117187</c:v>
                </c:pt>
                <c:pt idx="13583">
                  <c:v>0.80790100097656248</c:v>
                </c:pt>
                <c:pt idx="13584">
                  <c:v>0.73</c:v>
                </c:pt>
                <c:pt idx="13585">
                  <c:v>0.76565435791015624</c:v>
                </c:pt>
                <c:pt idx="13586">
                  <c:v>0.92266833496093748</c:v>
                </c:pt>
                <c:pt idx="13587">
                  <c:v>1.2967967529296875</c:v>
                </c:pt>
                <c:pt idx="13588">
                  <c:v>1.5005543212890624</c:v>
                </c:pt>
                <c:pt idx="13589">
                  <c:v>1.4785382080078124</c:v>
                </c:pt>
                <c:pt idx="13590">
                  <c:v>1.1233616943359375</c:v>
                </c:pt>
                <c:pt idx="13591">
                  <c:v>0.74931427001953121</c:v>
                </c:pt>
                <c:pt idx="13592">
                  <c:v>0.8489246215820313</c:v>
                </c:pt>
                <c:pt idx="13593">
                  <c:v>0.89262573242187504</c:v>
                </c:pt>
                <c:pt idx="13594">
                  <c:v>0.91357110595703128</c:v>
                </c:pt>
                <c:pt idx="13595">
                  <c:v>0.96516601562500004</c:v>
                </c:pt>
                <c:pt idx="13596">
                  <c:v>1.71050927734375</c:v>
                </c:pt>
                <c:pt idx="13597">
                  <c:v>1.200299072265625</c:v>
                </c:pt>
                <c:pt idx="13598">
                  <c:v>1.2207626953124999</c:v>
                </c:pt>
                <c:pt idx="13599">
                  <c:v>1.2204270019531249</c:v>
                </c:pt>
                <c:pt idx="13600">
                  <c:v>1.2164128417968749</c:v>
                </c:pt>
                <c:pt idx="13601">
                  <c:v>1.7911749267578125</c:v>
                </c:pt>
                <c:pt idx="13602">
                  <c:v>1.6023984375</c:v>
                </c:pt>
                <c:pt idx="13603">
                  <c:v>1.440282470703125</c:v>
                </c:pt>
                <c:pt idx="13604">
                  <c:v>1.418990234375</c:v>
                </c:pt>
                <c:pt idx="13605">
                  <c:v>1.3861621093750001</c:v>
                </c:pt>
                <c:pt idx="13606">
                  <c:v>1.3926735839843749</c:v>
                </c:pt>
                <c:pt idx="13607">
                  <c:v>1.4001025390624999</c:v>
                </c:pt>
                <c:pt idx="13608">
                  <c:v>1.4083640136718749</c:v>
                </c:pt>
                <c:pt idx="13609">
                  <c:v>2.2439780273437502</c:v>
                </c:pt>
                <c:pt idx="13610">
                  <c:v>2.3386091308593748</c:v>
                </c:pt>
                <c:pt idx="13611">
                  <c:v>2.1281640624999998</c:v>
                </c:pt>
                <c:pt idx="13612">
                  <c:v>2.0831865234375</c:v>
                </c:pt>
                <c:pt idx="13613">
                  <c:v>2.0504829101562501</c:v>
                </c:pt>
                <c:pt idx="13614">
                  <c:v>2.0158055419921874</c:v>
                </c:pt>
                <c:pt idx="13615">
                  <c:v>1.9764663085937499</c:v>
                </c:pt>
                <c:pt idx="13616">
                  <c:v>1.9416835937500001</c:v>
                </c:pt>
                <c:pt idx="13617">
                  <c:v>1.8988543701171876</c:v>
                </c:pt>
                <c:pt idx="13618">
                  <c:v>1.855963623046875</c:v>
                </c:pt>
                <c:pt idx="13619">
                  <c:v>1.8220939941406249</c:v>
                </c:pt>
                <c:pt idx="13620">
                  <c:v>1.7862785644531249</c:v>
                </c:pt>
                <c:pt idx="13621">
                  <c:v>1.7518588867187499</c:v>
                </c:pt>
                <c:pt idx="13622">
                  <c:v>1.722998291015625</c:v>
                </c:pt>
                <c:pt idx="13623">
                  <c:v>1.6941728515625001</c:v>
                </c:pt>
                <c:pt idx="13624">
                  <c:v>1.6706572265624999</c:v>
                </c:pt>
                <c:pt idx="13625">
                  <c:v>1.6472773437499999</c:v>
                </c:pt>
                <c:pt idx="13626">
                  <c:v>1.6228947753906251</c:v>
                </c:pt>
                <c:pt idx="13627">
                  <c:v>1.59713720703125</c:v>
                </c:pt>
                <c:pt idx="13628">
                  <c:v>1.5745485839843749</c:v>
                </c:pt>
                <c:pt idx="13629">
                  <c:v>1.5553604736328126</c:v>
                </c:pt>
                <c:pt idx="13630">
                  <c:v>1.5358522949218749</c:v>
                </c:pt>
                <c:pt idx="13631">
                  <c:v>1.5171986083984375</c:v>
                </c:pt>
                <c:pt idx="13632">
                  <c:v>1.4993077392578125</c:v>
                </c:pt>
                <c:pt idx="13633">
                  <c:v>1.4817625732421875</c:v>
                </c:pt>
                <c:pt idx="13634">
                  <c:v>1.46479248046875</c:v>
                </c:pt>
                <c:pt idx="13635">
                  <c:v>1.44841650390625</c:v>
                </c:pt>
                <c:pt idx="13636">
                  <c:v>1.434271728515625</c:v>
                </c:pt>
                <c:pt idx="13637">
                  <c:v>1.3503262939453125</c:v>
                </c:pt>
                <c:pt idx="13638">
                  <c:v>1.26843701171875</c:v>
                </c:pt>
                <c:pt idx="13639">
                  <c:v>1.238</c:v>
                </c:pt>
                <c:pt idx="13640">
                  <c:v>1.238</c:v>
                </c:pt>
                <c:pt idx="13641">
                  <c:v>1.238</c:v>
                </c:pt>
                <c:pt idx="13642">
                  <c:v>0.93263317871093754</c:v>
                </c:pt>
                <c:pt idx="13643">
                  <c:v>0.87362951660156252</c:v>
                </c:pt>
                <c:pt idx="13644">
                  <c:v>0.83445135498046874</c:v>
                </c:pt>
                <c:pt idx="13645">
                  <c:v>1.734891845703125</c:v>
                </c:pt>
                <c:pt idx="13646">
                  <c:v>4.13</c:v>
                </c:pt>
                <c:pt idx="13647">
                  <c:v>5.4315395507812498</c:v>
                </c:pt>
                <c:pt idx="13648">
                  <c:v>3.7691687011718749</c:v>
                </c:pt>
                <c:pt idx="13649">
                  <c:v>3.2359841308593751</c:v>
                </c:pt>
                <c:pt idx="13650">
                  <c:v>3.07362158203125</c:v>
                </c:pt>
                <c:pt idx="13651">
                  <c:v>2.98564794921875</c:v>
                </c:pt>
                <c:pt idx="13652">
                  <c:v>2.750037109375</c:v>
                </c:pt>
                <c:pt idx="13653">
                  <c:v>2.629767333984375</c:v>
                </c:pt>
                <c:pt idx="13654">
                  <c:v>2.5278403320312499</c:v>
                </c:pt>
                <c:pt idx="13655">
                  <c:v>2.4130744628906249</c:v>
                </c:pt>
                <c:pt idx="13656">
                  <c:v>2.27640185546875</c:v>
                </c:pt>
                <c:pt idx="13657">
                  <c:v>2.154342529296875</c:v>
                </c:pt>
                <c:pt idx="13658">
                  <c:v>2.1318291015624999</c:v>
                </c:pt>
                <c:pt idx="13659">
                  <c:v>2.0396649169921877</c:v>
                </c:pt>
                <c:pt idx="13660">
                  <c:v>1.9125141601562501</c:v>
                </c:pt>
                <c:pt idx="13661">
                  <c:v>2.3927578125000002</c:v>
                </c:pt>
                <c:pt idx="13662">
                  <c:v>2.51862890625</c:v>
                </c:pt>
                <c:pt idx="13663">
                  <c:v>2.4754873046874999</c:v>
                </c:pt>
                <c:pt idx="13664">
                  <c:v>2.0579443359375</c:v>
                </c:pt>
                <c:pt idx="13665">
                  <c:v>1.7883685302734376</c:v>
                </c:pt>
                <c:pt idx="13666">
                  <c:v>1.566153564453125</c:v>
                </c:pt>
                <c:pt idx="13667">
                  <c:v>1.4105789794921875</c:v>
                </c:pt>
                <c:pt idx="13668">
                  <c:v>1.2911385498046875</c:v>
                </c:pt>
                <c:pt idx="13669">
                  <c:v>1.1887489013671875</c:v>
                </c:pt>
                <c:pt idx="13670">
                  <c:v>1.134810546875</c:v>
                </c:pt>
                <c:pt idx="13671">
                  <c:v>1.1910029296875</c:v>
                </c:pt>
                <c:pt idx="13672">
                  <c:v>1.295744873046875</c:v>
                </c:pt>
                <c:pt idx="13673">
                  <c:v>1.3541895751953126</c:v>
                </c:pt>
                <c:pt idx="13674">
                  <c:v>1.3267242431640625</c:v>
                </c:pt>
                <c:pt idx="13675">
                  <c:v>1.3407150878906251</c:v>
                </c:pt>
                <c:pt idx="13676">
                  <c:v>1.5356783447265625</c:v>
                </c:pt>
                <c:pt idx="13677">
                  <c:v>1.6855493164062501</c:v>
                </c:pt>
                <c:pt idx="13678">
                  <c:v>1.7553027343750001</c:v>
                </c:pt>
                <c:pt idx="13679">
                  <c:v>1.7642874755859375</c:v>
                </c:pt>
                <c:pt idx="13680">
                  <c:v>1.7786669921875</c:v>
                </c:pt>
                <c:pt idx="13681">
                  <c:v>1.794724365234375</c:v>
                </c:pt>
                <c:pt idx="13682">
                  <c:v>1.774906494140625</c:v>
                </c:pt>
                <c:pt idx="13683">
                  <c:v>1.7319609375</c:v>
                </c:pt>
                <c:pt idx="13684">
                  <c:v>1.671374755859375</c:v>
                </c:pt>
                <c:pt idx="13685">
                  <c:v>1.61156884765625</c:v>
                </c:pt>
                <c:pt idx="13686">
                  <c:v>1.528854248046875</c:v>
                </c:pt>
                <c:pt idx="13687">
                  <c:v>1.4348173828124999</c:v>
                </c:pt>
                <c:pt idx="13688">
                  <c:v>1.3501905517578126</c:v>
                </c:pt>
                <c:pt idx="13689">
                  <c:v>1.2764006347656249</c:v>
                </c:pt>
                <c:pt idx="13690">
                  <c:v>1.2330270996093751</c:v>
                </c:pt>
                <c:pt idx="13691">
                  <c:v>1.210466552734375</c:v>
                </c:pt>
                <c:pt idx="13692">
                  <c:v>1.137139404296875</c:v>
                </c:pt>
                <c:pt idx="13693">
                  <c:v>1.0591503906249999</c:v>
                </c:pt>
                <c:pt idx="13694">
                  <c:v>0.97851367187500005</c:v>
                </c:pt>
                <c:pt idx="13695">
                  <c:v>0.90097979736328127</c:v>
                </c:pt>
                <c:pt idx="13696">
                  <c:v>1.238</c:v>
                </c:pt>
                <c:pt idx="13697">
                  <c:v>1.238</c:v>
                </c:pt>
                <c:pt idx="13698">
                  <c:v>1.238</c:v>
                </c:pt>
                <c:pt idx="13699">
                  <c:v>1.238</c:v>
                </c:pt>
                <c:pt idx="13700">
                  <c:v>1.238</c:v>
                </c:pt>
                <c:pt idx="13701">
                  <c:v>1.238</c:v>
                </c:pt>
                <c:pt idx="13702">
                  <c:v>1.238</c:v>
                </c:pt>
                <c:pt idx="13703">
                  <c:v>1.238</c:v>
                </c:pt>
                <c:pt idx="13704">
                  <c:v>1.238</c:v>
                </c:pt>
                <c:pt idx="13705">
                  <c:v>1.238</c:v>
                </c:pt>
                <c:pt idx="13706">
                  <c:v>1.238</c:v>
                </c:pt>
                <c:pt idx="13707">
                  <c:v>1.238</c:v>
                </c:pt>
                <c:pt idx="13708">
                  <c:v>1.238</c:v>
                </c:pt>
                <c:pt idx="13709">
                  <c:v>1.238</c:v>
                </c:pt>
                <c:pt idx="13710">
                  <c:v>1.238</c:v>
                </c:pt>
                <c:pt idx="13711">
                  <c:v>1.238</c:v>
                </c:pt>
                <c:pt idx="13712">
                  <c:v>1.238</c:v>
                </c:pt>
                <c:pt idx="13713">
                  <c:v>1.2420289306640624</c:v>
                </c:pt>
                <c:pt idx="13714">
                  <c:v>1.2823417968749999</c:v>
                </c:pt>
                <c:pt idx="13715">
                  <c:v>1.2936765136718751</c:v>
                </c:pt>
                <c:pt idx="13716">
                  <c:v>1.2867971191406249</c:v>
                </c:pt>
                <c:pt idx="13717">
                  <c:v>1.238</c:v>
                </c:pt>
                <c:pt idx="13718">
                  <c:v>1.238</c:v>
                </c:pt>
                <c:pt idx="13719">
                  <c:v>1.256592041015625</c:v>
                </c:pt>
                <c:pt idx="13720">
                  <c:v>1.287354736328125</c:v>
                </c:pt>
                <c:pt idx="13721">
                  <c:v>1.3025150146484374</c:v>
                </c:pt>
                <c:pt idx="13722">
                  <c:v>1.3425463867187499</c:v>
                </c:pt>
                <c:pt idx="13723">
                  <c:v>1.3507595214843751</c:v>
                </c:pt>
                <c:pt idx="13724">
                  <c:v>1.400548583984375</c:v>
                </c:pt>
                <c:pt idx="13725">
                  <c:v>1.4477265625</c:v>
                </c:pt>
                <c:pt idx="13726">
                  <c:v>1.71558935546875</c:v>
                </c:pt>
                <c:pt idx="13727">
                  <c:v>1.7250341796874999</c:v>
                </c:pt>
                <c:pt idx="13728">
                  <c:v>1.681830078125</c:v>
                </c:pt>
                <c:pt idx="13729">
                  <c:v>1.6715898437500001</c:v>
                </c:pt>
                <c:pt idx="13730">
                  <c:v>1.6553559570312499</c:v>
                </c:pt>
                <c:pt idx="13731">
                  <c:v>1.672530029296875</c:v>
                </c:pt>
                <c:pt idx="13732">
                  <c:v>1.7058481445312501</c:v>
                </c:pt>
                <c:pt idx="13733">
                  <c:v>1.7320324707031249</c:v>
                </c:pt>
                <c:pt idx="13734">
                  <c:v>1.7620550537109374</c:v>
                </c:pt>
                <c:pt idx="13735">
                  <c:v>1.775224853515625</c:v>
                </c:pt>
                <c:pt idx="13736">
                  <c:v>1.8021593017578126</c:v>
                </c:pt>
                <c:pt idx="13737">
                  <c:v>1.82542724609375</c:v>
                </c:pt>
                <c:pt idx="13738">
                  <c:v>1.8447197265624999</c:v>
                </c:pt>
                <c:pt idx="13739">
                  <c:v>1.8364573974609375</c:v>
                </c:pt>
                <c:pt idx="13740">
                  <c:v>1.8298922119140626</c:v>
                </c:pt>
                <c:pt idx="13741">
                  <c:v>1.8197048339843751</c:v>
                </c:pt>
                <c:pt idx="13742">
                  <c:v>1.8107550048828125</c:v>
                </c:pt>
                <c:pt idx="13743">
                  <c:v>1.7841610107421875</c:v>
                </c:pt>
                <c:pt idx="13744">
                  <c:v>1.7788037109374999</c:v>
                </c:pt>
                <c:pt idx="13745">
                  <c:v>1.770750732421875</c:v>
                </c:pt>
                <c:pt idx="13746">
                  <c:v>1.766283447265625</c:v>
                </c:pt>
                <c:pt idx="13747">
                  <c:v>1.734836181640625</c:v>
                </c:pt>
                <c:pt idx="13748">
                  <c:v>1.683052978515625</c:v>
                </c:pt>
                <c:pt idx="13749">
                  <c:v>1.6926809082031249</c:v>
                </c:pt>
                <c:pt idx="13750">
                  <c:v>1.6927860107421875</c:v>
                </c:pt>
                <c:pt idx="13751">
                  <c:v>1.691546875</c:v>
                </c:pt>
                <c:pt idx="13752">
                  <c:v>1.7149249267578126</c:v>
                </c:pt>
                <c:pt idx="13753">
                  <c:v>1.7270361328124999</c:v>
                </c:pt>
                <c:pt idx="13754">
                  <c:v>1.7571112060546874</c:v>
                </c:pt>
                <c:pt idx="13755">
                  <c:v>1.7613839111328125</c:v>
                </c:pt>
                <c:pt idx="13756">
                  <c:v>1.7947857666015625</c:v>
                </c:pt>
                <c:pt idx="13757">
                  <c:v>1.6447857666015624</c:v>
                </c:pt>
                <c:pt idx="13758">
                  <c:v>1.6786776123046876</c:v>
                </c:pt>
                <c:pt idx="13759">
                  <c:v>1.7111547851562501</c:v>
                </c:pt>
                <c:pt idx="13760">
                  <c:v>1.6890115966796875</c:v>
                </c:pt>
                <c:pt idx="13761">
                  <c:v>1.6838521728515625</c:v>
                </c:pt>
                <c:pt idx="13762">
                  <c:v>1.6854068603515624</c:v>
                </c:pt>
                <c:pt idx="13763">
                  <c:v>1.6376614990234375</c:v>
                </c:pt>
                <c:pt idx="13764">
                  <c:v>1.6422427978515626</c:v>
                </c:pt>
                <c:pt idx="13765">
                  <c:v>1.6532949218749999</c:v>
                </c:pt>
                <c:pt idx="13766">
                  <c:v>1.6343159179687501</c:v>
                </c:pt>
                <c:pt idx="13767">
                  <c:v>1.6204489746093751</c:v>
                </c:pt>
                <c:pt idx="13768">
                  <c:v>1.6191234130859375</c:v>
                </c:pt>
                <c:pt idx="13769">
                  <c:v>1.6280980224609376</c:v>
                </c:pt>
                <c:pt idx="13770">
                  <c:v>1.64974755859375</c:v>
                </c:pt>
                <c:pt idx="13771">
                  <c:v>1.666947265625</c:v>
                </c:pt>
                <c:pt idx="13772">
                  <c:v>1.516947265625</c:v>
                </c:pt>
                <c:pt idx="13773">
                  <c:v>1.4079550781250001</c:v>
                </c:pt>
                <c:pt idx="13774">
                  <c:v>1.3933162841796876</c:v>
                </c:pt>
                <c:pt idx="13775">
                  <c:v>1.4055378417968749</c:v>
                </c:pt>
                <c:pt idx="13776">
                  <c:v>1.4206705322265625</c:v>
                </c:pt>
                <c:pt idx="13777">
                  <c:v>1.441888916015625</c:v>
                </c:pt>
                <c:pt idx="13778">
                  <c:v>1.4534941406249999</c:v>
                </c:pt>
                <c:pt idx="13779">
                  <c:v>1.45287646484375</c:v>
                </c:pt>
                <c:pt idx="13780">
                  <c:v>1.4556506347656251</c:v>
                </c:pt>
                <c:pt idx="13781">
                  <c:v>1.4675354003906249</c:v>
                </c:pt>
                <c:pt idx="13782">
                  <c:v>1.4753400878906251</c:v>
                </c:pt>
                <c:pt idx="13783">
                  <c:v>1.47906494140625</c:v>
                </c:pt>
                <c:pt idx="13784">
                  <c:v>1.4839716796875</c:v>
                </c:pt>
                <c:pt idx="13785">
                  <c:v>1.4862490234375001</c:v>
                </c:pt>
                <c:pt idx="13786">
                  <c:v>1.4990694580078125</c:v>
                </c:pt>
                <c:pt idx="13787">
                  <c:v>1.51212744140625</c:v>
                </c:pt>
                <c:pt idx="13788">
                  <c:v>1.502494873046875</c:v>
                </c:pt>
                <c:pt idx="13789">
                  <c:v>1.5031777343749999</c:v>
                </c:pt>
                <c:pt idx="13790">
                  <c:v>1.51848388671875</c:v>
                </c:pt>
                <c:pt idx="13791">
                  <c:v>1.5186243896484375</c:v>
                </c:pt>
                <c:pt idx="13792">
                  <c:v>1.5014119873046874</c:v>
                </c:pt>
                <c:pt idx="13793">
                  <c:v>1.5010682373046875</c:v>
                </c:pt>
                <c:pt idx="13794">
                  <c:v>1.5130031738281251</c:v>
                </c:pt>
                <c:pt idx="13795">
                  <c:v>1.5244409179687499</c:v>
                </c:pt>
                <c:pt idx="13796">
                  <c:v>1.513670654296875</c:v>
                </c:pt>
                <c:pt idx="13797">
                  <c:v>1.5169967041015624</c:v>
                </c:pt>
                <c:pt idx="13798">
                  <c:v>1.5082521972656251</c:v>
                </c:pt>
                <c:pt idx="13799">
                  <c:v>1.4961901855468751</c:v>
                </c:pt>
                <c:pt idx="13800">
                  <c:v>1.4754643554687501</c:v>
                </c:pt>
                <c:pt idx="13801">
                  <c:v>1.4661585693359376</c:v>
                </c:pt>
                <c:pt idx="13802">
                  <c:v>1.47093310546875</c:v>
                </c:pt>
                <c:pt idx="13803">
                  <c:v>1.47864306640625</c:v>
                </c:pt>
                <c:pt idx="13804">
                  <c:v>1.4783427734375001</c:v>
                </c:pt>
                <c:pt idx="13805">
                  <c:v>1.4700510253906249</c:v>
                </c:pt>
                <c:pt idx="13806">
                  <c:v>1.47453857421875</c:v>
                </c:pt>
                <c:pt idx="13807">
                  <c:v>1.46698974609375</c:v>
                </c:pt>
                <c:pt idx="13808">
                  <c:v>1.4766181640625</c:v>
                </c:pt>
                <c:pt idx="13809">
                  <c:v>1.4830971679687499</c:v>
                </c:pt>
                <c:pt idx="13810">
                  <c:v>1.4720960693359375</c:v>
                </c:pt>
                <c:pt idx="13811">
                  <c:v>1.4765676269531249</c:v>
                </c:pt>
                <c:pt idx="13812">
                  <c:v>1.4793693847656251</c:v>
                </c:pt>
                <c:pt idx="13813">
                  <c:v>1.4904808349609375</c:v>
                </c:pt>
                <c:pt idx="13814">
                  <c:v>1.489566162109375</c:v>
                </c:pt>
                <c:pt idx="13815">
                  <c:v>1.4745749511718751</c:v>
                </c:pt>
                <c:pt idx="13816">
                  <c:v>1.4610306396484376</c:v>
                </c:pt>
                <c:pt idx="13817">
                  <c:v>1.4513337402343749</c:v>
                </c:pt>
                <c:pt idx="13818">
                  <c:v>1.4501237792968751</c:v>
                </c:pt>
                <c:pt idx="13819">
                  <c:v>1.4467006835937499</c:v>
                </c:pt>
                <c:pt idx="13820">
                  <c:v>1.41592822265625</c:v>
                </c:pt>
                <c:pt idx="13821">
                  <c:v>1.3986906738281251</c:v>
                </c:pt>
                <c:pt idx="13822">
                  <c:v>1.3837207031250001</c:v>
                </c:pt>
                <c:pt idx="13823">
                  <c:v>1.3719945068359376</c:v>
                </c:pt>
                <c:pt idx="13824">
                  <c:v>1.3403516845703125</c:v>
                </c:pt>
                <c:pt idx="13825">
                  <c:v>1.3145567626953125</c:v>
                </c:pt>
                <c:pt idx="13826">
                  <c:v>1.2931605224609375</c:v>
                </c:pt>
                <c:pt idx="13827">
                  <c:v>1.2756668701171876</c:v>
                </c:pt>
                <c:pt idx="13828">
                  <c:v>1.2519904785156251</c:v>
                </c:pt>
                <c:pt idx="13829">
                  <c:v>1.2398613281249999</c:v>
                </c:pt>
                <c:pt idx="13830">
                  <c:v>1.2464636230468751</c:v>
                </c:pt>
                <c:pt idx="13831">
                  <c:v>1.2450125732421875</c:v>
                </c:pt>
                <c:pt idx="13832">
                  <c:v>1.2304194335937499</c:v>
                </c:pt>
                <c:pt idx="13833">
                  <c:v>1.2161240234374999</c:v>
                </c:pt>
                <c:pt idx="13834">
                  <c:v>1.2089603271484375</c:v>
                </c:pt>
                <c:pt idx="13835">
                  <c:v>1.19582470703125</c:v>
                </c:pt>
                <c:pt idx="13836">
                  <c:v>1.1755816650390625</c:v>
                </c:pt>
                <c:pt idx="13837">
                  <c:v>1.169401123046875</c:v>
                </c:pt>
                <c:pt idx="13838">
                  <c:v>1.1672150878906249</c:v>
                </c:pt>
                <c:pt idx="13839">
                  <c:v>1.1535778808593751</c:v>
                </c:pt>
                <c:pt idx="13840">
                  <c:v>1.1105168457031249</c:v>
                </c:pt>
                <c:pt idx="13841">
                  <c:v>1.0874337158203125</c:v>
                </c:pt>
                <c:pt idx="13842">
                  <c:v>1.0650496826171876</c:v>
                </c:pt>
                <c:pt idx="13843">
                  <c:v>1.054244140625</c:v>
                </c:pt>
                <c:pt idx="13844">
                  <c:v>1.0373978271484374</c:v>
                </c:pt>
                <c:pt idx="13845">
                  <c:v>1.0088480834960938</c:v>
                </c:pt>
                <c:pt idx="13846">
                  <c:v>0.97470422363281251</c:v>
                </c:pt>
                <c:pt idx="13847">
                  <c:v>0.95850103759765626</c:v>
                </c:pt>
                <c:pt idx="13848">
                  <c:v>0.93655023193359377</c:v>
                </c:pt>
                <c:pt idx="13849">
                  <c:v>0.94991101074218753</c:v>
                </c:pt>
                <c:pt idx="13850">
                  <c:v>0.93957458496093749</c:v>
                </c:pt>
                <c:pt idx="13851">
                  <c:v>0.93262243652343746</c:v>
                </c:pt>
                <c:pt idx="13852">
                  <c:v>0.92729858398437504</c:v>
                </c:pt>
                <c:pt idx="13853">
                  <c:v>0.90914544677734377</c:v>
                </c:pt>
                <c:pt idx="13854">
                  <c:v>0.88085736083984378</c:v>
                </c:pt>
                <c:pt idx="13855">
                  <c:v>0.84971496582031247</c:v>
                </c:pt>
                <c:pt idx="13856">
                  <c:v>0.82029949951171877</c:v>
                </c:pt>
                <c:pt idx="13857">
                  <c:v>0.77699316406249996</c:v>
                </c:pt>
                <c:pt idx="13858">
                  <c:v>0.75890716552734372</c:v>
                </c:pt>
                <c:pt idx="13859">
                  <c:v>0.74909301757812496</c:v>
                </c:pt>
                <c:pt idx="13860">
                  <c:v>0.73695788574218746</c:v>
                </c:pt>
                <c:pt idx="13861">
                  <c:v>0.73165930175781246</c:v>
                </c:pt>
                <c:pt idx="13862">
                  <c:v>0.73895166015625002</c:v>
                </c:pt>
                <c:pt idx="13863">
                  <c:v>0.7453248291015625</c:v>
                </c:pt>
                <c:pt idx="13864">
                  <c:v>0.75507067871093747</c:v>
                </c:pt>
                <c:pt idx="13865">
                  <c:v>0.75857373046874998</c:v>
                </c:pt>
                <c:pt idx="13866">
                  <c:v>0.75992761230468753</c:v>
                </c:pt>
                <c:pt idx="13867">
                  <c:v>0.76054357910156245</c:v>
                </c:pt>
                <c:pt idx="13868">
                  <c:v>0.76112060546875004</c:v>
                </c:pt>
                <c:pt idx="13869">
                  <c:v>0.75583215332031251</c:v>
                </c:pt>
                <c:pt idx="13870">
                  <c:v>0.74775964355468749</c:v>
                </c:pt>
                <c:pt idx="13871">
                  <c:v>0.73</c:v>
                </c:pt>
                <c:pt idx="13872">
                  <c:v>0.73</c:v>
                </c:pt>
                <c:pt idx="13873">
                  <c:v>0.73</c:v>
                </c:pt>
                <c:pt idx="13874">
                  <c:v>0.73927587890625002</c:v>
                </c:pt>
                <c:pt idx="13875">
                  <c:v>0.804560546875</c:v>
                </c:pt>
                <c:pt idx="13876">
                  <c:v>0.8318939208984375</c:v>
                </c:pt>
                <c:pt idx="13877">
                  <c:v>0.82881701660156248</c:v>
                </c:pt>
                <c:pt idx="13878">
                  <c:v>0.82947686767578122</c:v>
                </c:pt>
                <c:pt idx="13879">
                  <c:v>0.83113830566406255</c:v>
                </c:pt>
                <c:pt idx="13880">
                  <c:v>0.83754168701171872</c:v>
                </c:pt>
                <c:pt idx="13881">
                  <c:v>0.8090027465820312</c:v>
                </c:pt>
                <c:pt idx="13882">
                  <c:v>0.78336425781249996</c:v>
                </c:pt>
                <c:pt idx="13883">
                  <c:v>0.7838573608398437</c:v>
                </c:pt>
                <c:pt idx="13884">
                  <c:v>0.77952526855468751</c:v>
                </c:pt>
                <c:pt idx="13885">
                  <c:v>0.7948009033203125</c:v>
                </c:pt>
                <c:pt idx="13886">
                  <c:v>0.82645526123046875</c:v>
                </c:pt>
                <c:pt idx="13887">
                  <c:v>0.8644774169921875</c:v>
                </c:pt>
                <c:pt idx="13888">
                  <c:v>0.86473370361328128</c:v>
                </c:pt>
                <c:pt idx="13889">
                  <c:v>0.8714703369140625</c:v>
                </c:pt>
                <c:pt idx="13890">
                  <c:v>0.88376757812499995</c:v>
                </c:pt>
                <c:pt idx="13891">
                  <c:v>0.91403991699218745</c:v>
                </c:pt>
                <c:pt idx="13892">
                  <c:v>0.93496691894531248</c:v>
                </c:pt>
                <c:pt idx="13893">
                  <c:v>0.89838226318359371</c:v>
                </c:pt>
                <c:pt idx="13894">
                  <c:v>0.85955828857421879</c:v>
                </c:pt>
                <c:pt idx="13895">
                  <c:v>0.81843066406249998</c:v>
                </c:pt>
                <c:pt idx="13896">
                  <c:v>0.77470788574218752</c:v>
                </c:pt>
                <c:pt idx="13897">
                  <c:v>0.78326947021484372</c:v>
                </c:pt>
                <c:pt idx="13898">
                  <c:v>0.77981964111328128</c:v>
                </c:pt>
                <c:pt idx="13899">
                  <c:v>0.79482617187500004</c:v>
                </c:pt>
                <c:pt idx="13900">
                  <c:v>0.79255395507812498</c:v>
                </c:pt>
                <c:pt idx="13901">
                  <c:v>0.79976959228515621</c:v>
                </c:pt>
                <c:pt idx="13902">
                  <c:v>0.89365820312499999</c:v>
                </c:pt>
                <c:pt idx="13903">
                  <c:v>0.90672180175781247</c:v>
                </c:pt>
                <c:pt idx="13904">
                  <c:v>0.8977344970703125</c:v>
                </c:pt>
                <c:pt idx="13905">
                  <c:v>0.92006292724609373</c:v>
                </c:pt>
                <c:pt idx="13906">
                  <c:v>0.8911200561523438</c:v>
                </c:pt>
                <c:pt idx="13907">
                  <c:v>0.88781787109374999</c:v>
                </c:pt>
                <c:pt idx="13908">
                  <c:v>0.87433239746093749</c:v>
                </c:pt>
                <c:pt idx="13909">
                  <c:v>0.88705322265624997</c:v>
                </c:pt>
                <c:pt idx="13910">
                  <c:v>0.89631445312500002</c:v>
                </c:pt>
                <c:pt idx="13911">
                  <c:v>0.90758099365234379</c:v>
                </c:pt>
                <c:pt idx="13912">
                  <c:v>0.91959564208984379</c:v>
                </c:pt>
                <c:pt idx="13913">
                  <c:v>0.91479187011718754</c:v>
                </c:pt>
                <c:pt idx="13914">
                  <c:v>0.91375836181640624</c:v>
                </c:pt>
                <c:pt idx="13915">
                  <c:v>0.9012745361328125</c:v>
                </c:pt>
                <c:pt idx="13916">
                  <c:v>0.89986102294921877</c:v>
                </c:pt>
                <c:pt idx="13917">
                  <c:v>0.90261743164062502</c:v>
                </c:pt>
                <c:pt idx="13918">
                  <c:v>0.91237677001953121</c:v>
                </c:pt>
                <c:pt idx="13919">
                  <c:v>0.9033794555664062</c:v>
                </c:pt>
                <c:pt idx="13920">
                  <c:v>0.88830853271484378</c:v>
                </c:pt>
                <c:pt idx="13921">
                  <c:v>0.88003173828125003</c:v>
                </c:pt>
                <c:pt idx="13922">
                  <c:v>0.89006707763671877</c:v>
                </c:pt>
                <c:pt idx="13923">
                  <c:v>0.88531091308593746</c:v>
                </c:pt>
                <c:pt idx="13924">
                  <c:v>0.87865197753906255</c:v>
                </c:pt>
                <c:pt idx="13925">
                  <c:v>0.88064855957031252</c:v>
                </c:pt>
                <c:pt idx="13926">
                  <c:v>0.89636108398437497</c:v>
                </c:pt>
                <c:pt idx="13927">
                  <c:v>0.9005584716796875</c:v>
                </c:pt>
                <c:pt idx="13928">
                  <c:v>0.88458941650390621</c:v>
                </c:pt>
                <c:pt idx="13929">
                  <c:v>0.86873358154296876</c:v>
                </c:pt>
                <c:pt idx="13930">
                  <c:v>0.85557116699218749</c:v>
                </c:pt>
                <c:pt idx="13931">
                  <c:v>0.85272802734374997</c:v>
                </c:pt>
                <c:pt idx="13932">
                  <c:v>0.85344549560546878</c:v>
                </c:pt>
                <c:pt idx="13933">
                  <c:v>0.85921148681640624</c:v>
                </c:pt>
                <c:pt idx="13934">
                  <c:v>0.86070410156249999</c:v>
                </c:pt>
                <c:pt idx="13935">
                  <c:v>0.84729943847656253</c:v>
                </c:pt>
                <c:pt idx="13936">
                  <c:v>0.83849896240234378</c:v>
                </c:pt>
                <c:pt idx="13937">
                  <c:v>0.83615057373046875</c:v>
                </c:pt>
                <c:pt idx="13938">
                  <c:v>0.84646423339843746</c:v>
                </c:pt>
                <c:pt idx="13939">
                  <c:v>0.84470947265624996</c:v>
                </c:pt>
                <c:pt idx="13940">
                  <c:v>0.82102923583984377</c:v>
                </c:pt>
                <c:pt idx="13941">
                  <c:v>0.83309771728515625</c:v>
                </c:pt>
                <c:pt idx="13942">
                  <c:v>0.81978228759765626</c:v>
                </c:pt>
                <c:pt idx="13943">
                  <c:v>0.79573760986328124</c:v>
                </c:pt>
                <c:pt idx="13944">
                  <c:v>0.79216198730468745</c:v>
                </c:pt>
                <c:pt idx="13945">
                  <c:v>0.77685192871093744</c:v>
                </c:pt>
                <c:pt idx="13946">
                  <c:v>0.73</c:v>
                </c:pt>
                <c:pt idx="13947">
                  <c:v>0.7377567749023437</c:v>
                </c:pt>
                <c:pt idx="13948">
                  <c:v>0.73</c:v>
                </c:pt>
                <c:pt idx="13949">
                  <c:v>0.73</c:v>
                </c:pt>
                <c:pt idx="13950">
                  <c:v>0.73</c:v>
                </c:pt>
                <c:pt idx="13951">
                  <c:v>0.73</c:v>
                </c:pt>
                <c:pt idx="13952">
                  <c:v>0.73</c:v>
                </c:pt>
                <c:pt idx="13953">
                  <c:v>0.73</c:v>
                </c:pt>
                <c:pt idx="13954">
                  <c:v>0.73</c:v>
                </c:pt>
                <c:pt idx="13955">
                  <c:v>0.73</c:v>
                </c:pt>
                <c:pt idx="13956">
                  <c:v>0.73</c:v>
                </c:pt>
                <c:pt idx="13957">
                  <c:v>0.73</c:v>
                </c:pt>
                <c:pt idx="13958">
                  <c:v>0.73</c:v>
                </c:pt>
                <c:pt idx="13959">
                  <c:v>0.85013708496093754</c:v>
                </c:pt>
                <c:pt idx="13960">
                  <c:v>0.73</c:v>
                </c:pt>
                <c:pt idx="13961">
                  <c:v>0.73</c:v>
                </c:pt>
                <c:pt idx="13962">
                  <c:v>0.73</c:v>
                </c:pt>
                <c:pt idx="13963">
                  <c:v>0.73</c:v>
                </c:pt>
                <c:pt idx="13964">
                  <c:v>0.73</c:v>
                </c:pt>
                <c:pt idx="13965">
                  <c:v>0.73</c:v>
                </c:pt>
                <c:pt idx="13966">
                  <c:v>0.73</c:v>
                </c:pt>
                <c:pt idx="13967">
                  <c:v>0.73</c:v>
                </c:pt>
                <c:pt idx="13968">
                  <c:v>0.73</c:v>
                </c:pt>
                <c:pt idx="13969">
                  <c:v>0.73</c:v>
                </c:pt>
                <c:pt idx="13970">
                  <c:v>0.73</c:v>
                </c:pt>
                <c:pt idx="13971">
                  <c:v>0.73</c:v>
                </c:pt>
                <c:pt idx="13972">
                  <c:v>0.73</c:v>
                </c:pt>
                <c:pt idx="13973">
                  <c:v>0.73</c:v>
                </c:pt>
                <c:pt idx="13974">
                  <c:v>1.5914630126953124</c:v>
                </c:pt>
                <c:pt idx="13975">
                  <c:v>1.665218994140625</c:v>
                </c:pt>
                <c:pt idx="13976">
                  <c:v>0.92797827148437495</c:v>
                </c:pt>
                <c:pt idx="13977">
                  <c:v>0.73</c:v>
                </c:pt>
                <c:pt idx="13978">
                  <c:v>0.73</c:v>
                </c:pt>
                <c:pt idx="13979">
                  <c:v>0.73</c:v>
                </c:pt>
                <c:pt idx="13980">
                  <c:v>0.73</c:v>
                </c:pt>
                <c:pt idx="13981">
                  <c:v>0.73</c:v>
                </c:pt>
                <c:pt idx="13982">
                  <c:v>0.73</c:v>
                </c:pt>
                <c:pt idx="13983">
                  <c:v>0.73</c:v>
                </c:pt>
                <c:pt idx="13984">
                  <c:v>0.73</c:v>
                </c:pt>
                <c:pt idx="13985">
                  <c:v>0.73</c:v>
                </c:pt>
                <c:pt idx="13986">
                  <c:v>0.73</c:v>
                </c:pt>
                <c:pt idx="13987">
                  <c:v>0.73</c:v>
                </c:pt>
                <c:pt idx="13988">
                  <c:v>0.73</c:v>
                </c:pt>
                <c:pt idx="13989">
                  <c:v>0.73</c:v>
                </c:pt>
                <c:pt idx="13990">
                  <c:v>0.73</c:v>
                </c:pt>
                <c:pt idx="13991">
                  <c:v>0.73</c:v>
                </c:pt>
                <c:pt idx="13992">
                  <c:v>0.73</c:v>
                </c:pt>
                <c:pt idx="13993">
                  <c:v>0.73</c:v>
                </c:pt>
                <c:pt idx="13994">
                  <c:v>0.73</c:v>
                </c:pt>
                <c:pt idx="13995">
                  <c:v>0.73</c:v>
                </c:pt>
                <c:pt idx="13996">
                  <c:v>0.73</c:v>
                </c:pt>
                <c:pt idx="13997">
                  <c:v>0.73</c:v>
                </c:pt>
                <c:pt idx="13998">
                  <c:v>1.6986700439453124</c:v>
                </c:pt>
                <c:pt idx="13999">
                  <c:v>0.92309057617187495</c:v>
                </c:pt>
                <c:pt idx="14000">
                  <c:v>0.73</c:v>
                </c:pt>
                <c:pt idx="14001">
                  <c:v>0.73</c:v>
                </c:pt>
                <c:pt idx="14002">
                  <c:v>0.73</c:v>
                </c:pt>
                <c:pt idx="14003">
                  <c:v>0.73</c:v>
                </c:pt>
                <c:pt idx="14004">
                  <c:v>0.91845275878906252</c:v>
                </c:pt>
                <c:pt idx="14005">
                  <c:v>0.73</c:v>
                </c:pt>
                <c:pt idx="14006">
                  <c:v>0.73</c:v>
                </c:pt>
                <c:pt idx="14007">
                  <c:v>0.73</c:v>
                </c:pt>
                <c:pt idx="14008">
                  <c:v>0.73</c:v>
                </c:pt>
                <c:pt idx="14009">
                  <c:v>0.73</c:v>
                </c:pt>
                <c:pt idx="14010">
                  <c:v>0.73</c:v>
                </c:pt>
                <c:pt idx="14011">
                  <c:v>0.73</c:v>
                </c:pt>
                <c:pt idx="14012">
                  <c:v>0.73</c:v>
                </c:pt>
                <c:pt idx="14013">
                  <c:v>0.73</c:v>
                </c:pt>
                <c:pt idx="14014">
                  <c:v>0.76490380859374996</c:v>
                </c:pt>
                <c:pt idx="14015">
                  <c:v>0.73</c:v>
                </c:pt>
                <c:pt idx="14016">
                  <c:v>0.73</c:v>
                </c:pt>
                <c:pt idx="14017">
                  <c:v>0.73</c:v>
                </c:pt>
                <c:pt idx="14018">
                  <c:v>0.73</c:v>
                </c:pt>
                <c:pt idx="14019">
                  <c:v>0.73</c:v>
                </c:pt>
                <c:pt idx="14020">
                  <c:v>0.73</c:v>
                </c:pt>
                <c:pt idx="14021">
                  <c:v>0.73</c:v>
                </c:pt>
                <c:pt idx="14022">
                  <c:v>0.74591986083984374</c:v>
                </c:pt>
                <c:pt idx="14023">
                  <c:v>1.1785794677734376</c:v>
                </c:pt>
                <c:pt idx="14024">
                  <c:v>0.99667742919921876</c:v>
                </c:pt>
                <c:pt idx="14025">
                  <c:v>2.0088540039062499</c:v>
                </c:pt>
                <c:pt idx="14026">
                  <c:v>1.9656917724609375</c:v>
                </c:pt>
                <c:pt idx="14027">
                  <c:v>1.244064208984375</c:v>
                </c:pt>
                <c:pt idx="14028">
                  <c:v>0.97954907226562504</c:v>
                </c:pt>
                <c:pt idx="14029">
                  <c:v>0.89383959960937498</c:v>
                </c:pt>
                <c:pt idx="14030">
                  <c:v>0.9318877563476563</c:v>
                </c:pt>
                <c:pt idx="14031">
                  <c:v>1.013529296875</c:v>
                </c:pt>
                <c:pt idx="14032">
                  <c:v>0.93380377197265629</c:v>
                </c:pt>
                <c:pt idx="14033">
                  <c:v>0.79536877441406251</c:v>
                </c:pt>
                <c:pt idx="14034">
                  <c:v>0.73</c:v>
                </c:pt>
                <c:pt idx="14035">
                  <c:v>0.73</c:v>
                </c:pt>
                <c:pt idx="14036">
                  <c:v>0.73</c:v>
                </c:pt>
                <c:pt idx="14037">
                  <c:v>0.73</c:v>
                </c:pt>
                <c:pt idx="14038">
                  <c:v>0.73</c:v>
                </c:pt>
                <c:pt idx="14039">
                  <c:v>0.73</c:v>
                </c:pt>
                <c:pt idx="14040">
                  <c:v>0.73</c:v>
                </c:pt>
                <c:pt idx="14041">
                  <c:v>0.73</c:v>
                </c:pt>
                <c:pt idx="14042">
                  <c:v>0.73</c:v>
                </c:pt>
                <c:pt idx="14043">
                  <c:v>0.94486798095703128</c:v>
                </c:pt>
                <c:pt idx="14044">
                  <c:v>1.1643510742187499</c:v>
                </c:pt>
                <c:pt idx="14045">
                  <c:v>0.9899161376953125</c:v>
                </c:pt>
                <c:pt idx="14046">
                  <c:v>0.8177716674804687</c:v>
                </c:pt>
                <c:pt idx="14047">
                  <c:v>0.73</c:v>
                </c:pt>
                <c:pt idx="14048">
                  <c:v>0.73</c:v>
                </c:pt>
                <c:pt idx="14049">
                  <c:v>0.73</c:v>
                </c:pt>
                <c:pt idx="14050">
                  <c:v>0.73</c:v>
                </c:pt>
                <c:pt idx="14051">
                  <c:v>0.73</c:v>
                </c:pt>
                <c:pt idx="14052">
                  <c:v>0.73</c:v>
                </c:pt>
                <c:pt idx="14053">
                  <c:v>0.73</c:v>
                </c:pt>
                <c:pt idx="14054">
                  <c:v>0.73</c:v>
                </c:pt>
                <c:pt idx="14055">
                  <c:v>0.73</c:v>
                </c:pt>
                <c:pt idx="14056">
                  <c:v>0.75969146728515624</c:v>
                </c:pt>
                <c:pt idx="14057">
                  <c:v>0.73</c:v>
                </c:pt>
                <c:pt idx="14058">
                  <c:v>0.73</c:v>
                </c:pt>
                <c:pt idx="14059">
                  <c:v>0.75206219482421877</c:v>
                </c:pt>
                <c:pt idx="14060">
                  <c:v>0.76206219482421877</c:v>
                </c:pt>
                <c:pt idx="14061">
                  <c:v>0.73</c:v>
                </c:pt>
                <c:pt idx="14062">
                  <c:v>0.73</c:v>
                </c:pt>
                <c:pt idx="14063">
                  <c:v>0.73</c:v>
                </c:pt>
                <c:pt idx="14064">
                  <c:v>0.73</c:v>
                </c:pt>
                <c:pt idx="14065">
                  <c:v>0.73</c:v>
                </c:pt>
                <c:pt idx="14066">
                  <c:v>0.74176318359375004</c:v>
                </c:pt>
                <c:pt idx="14067">
                  <c:v>0.76305651855468748</c:v>
                </c:pt>
                <c:pt idx="14068">
                  <c:v>0.79558605957031248</c:v>
                </c:pt>
                <c:pt idx="14069">
                  <c:v>0.82562072753906246</c:v>
                </c:pt>
                <c:pt idx="14070">
                  <c:v>0.84591162109374995</c:v>
                </c:pt>
                <c:pt idx="14071">
                  <c:v>0.9170911254882812</c:v>
                </c:pt>
                <c:pt idx="14072">
                  <c:v>0.98832318115234374</c:v>
                </c:pt>
                <c:pt idx="14073">
                  <c:v>1.0547009277343751</c:v>
                </c:pt>
                <c:pt idx="14074">
                  <c:v>1.0761414794921875</c:v>
                </c:pt>
                <c:pt idx="14075">
                  <c:v>1.0742868652343751</c:v>
                </c:pt>
                <c:pt idx="14076">
                  <c:v>1.0879931640625</c:v>
                </c:pt>
                <c:pt idx="14077">
                  <c:v>1.0961593017578124</c:v>
                </c:pt>
                <c:pt idx="14078">
                  <c:v>1.1087246093750001</c:v>
                </c:pt>
                <c:pt idx="14079">
                  <c:v>1.15660107421875</c:v>
                </c:pt>
                <c:pt idx="14080">
                  <c:v>1.1921181640625</c:v>
                </c:pt>
                <c:pt idx="14081">
                  <c:v>1.200317138671875</c:v>
                </c:pt>
                <c:pt idx="14082">
                  <c:v>1.198049072265625</c:v>
                </c:pt>
                <c:pt idx="14083">
                  <c:v>1.194274658203125</c:v>
                </c:pt>
                <c:pt idx="14084">
                  <c:v>1.1879975585937499</c:v>
                </c:pt>
                <c:pt idx="14085">
                  <c:v>1.193483642578125</c:v>
                </c:pt>
                <c:pt idx="14086">
                  <c:v>1.2076451416015626</c:v>
                </c:pt>
                <c:pt idx="14087">
                  <c:v>1.2209609374999999</c:v>
                </c:pt>
                <c:pt idx="14088">
                  <c:v>1.253614013671875</c:v>
                </c:pt>
                <c:pt idx="14089">
                  <c:v>1.2894958496093749</c:v>
                </c:pt>
                <c:pt idx="14090">
                  <c:v>1.336886962890625</c:v>
                </c:pt>
                <c:pt idx="14091">
                  <c:v>1.3729973144531249</c:v>
                </c:pt>
                <c:pt idx="14092">
                  <c:v>1.6307041015624999</c:v>
                </c:pt>
                <c:pt idx="14093">
                  <c:v>1.6736929931640625</c:v>
                </c:pt>
                <c:pt idx="14094">
                  <c:v>1.6452060546875</c:v>
                </c:pt>
                <c:pt idx="14095">
                  <c:v>1.6282039794921874</c:v>
                </c:pt>
                <c:pt idx="14096">
                  <c:v>1.6114395751953126</c:v>
                </c:pt>
                <c:pt idx="14097">
                  <c:v>1.61946533203125</c:v>
                </c:pt>
                <c:pt idx="14098">
                  <c:v>1.6523857421874999</c:v>
                </c:pt>
                <c:pt idx="14099">
                  <c:v>1.6704822998046875</c:v>
                </c:pt>
                <c:pt idx="14100">
                  <c:v>1.6925498046875</c:v>
                </c:pt>
                <c:pt idx="14101">
                  <c:v>1.6941845703125</c:v>
                </c:pt>
                <c:pt idx="14102">
                  <c:v>1.71051220703125</c:v>
                </c:pt>
                <c:pt idx="14103">
                  <c:v>1.7287418212890624</c:v>
                </c:pt>
                <c:pt idx="14104">
                  <c:v>1.7484321289062501</c:v>
                </c:pt>
                <c:pt idx="14105">
                  <c:v>1.7380484619140626</c:v>
                </c:pt>
                <c:pt idx="14106">
                  <c:v>1.7294945068359375</c:v>
                </c:pt>
                <c:pt idx="14107">
                  <c:v>1.720898193359375</c:v>
                </c:pt>
                <c:pt idx="14108">
                  <c:v>1.7108876953125001</c:v>
                </c:pt>
                <c:pt idx="14109">
                  <c:v>1.6842935791015625</c:v>
                </c:pt>
                <c:pt idx="14110">
                  <c:v>1.6825161132812501</c:v>
                </c:pt>
                <c:pt idx="14111">
                  <c:v>1.674728271484375</c:v>
                </c:pt>
                <c:pt idx="14112">
                  <c:v>1.6690678710937501</c:v>
                </c:pt>
                <c:pt idx="14113">
                  <c:v>1.6368249511718751</c:v>
                </c:pt>
                <c:pt idx="14114">
                  <c:v>1.5858372802734375</c:v>
                </c:pt>
                <c:pt idx="14115">
                  <c:v>1.5909572753906249</c:v>
                </c:pt>
                <c:pt idx="14116">
                  <c:v>1.5862891845703124</c:v>
                </c:pt>
                <c:pt idx="14117">
                  <c:v>1.590220947265625</c:v>
                </c:pt>
                <c:pt idx="14118">
                  <c:v>1.614261962890625</c:v>
                </c:pt>
                <c:pt idx="14119">
                  <c:v>1.6239868164062501</c:v>
                </c:pt>
                <c:pt idx="14120">
                  <c:v>1.6519403076171875</c:v>
                </c:pt>
                <c:pt idx="14121">
                  <c:v>1.6575390624999999</c:v>
                </c:pt>
                <c:pt idx="14122">
                  <c:v>1.6923992919921875</c:v>
                </c:pt>
                <c:pt idx="14123">
                  <c:v>1.5423992919921874</c:v>
                </c:pt>
                <c:pt idx="14124">
                  <c:v>1.3923992919921875</c:v>
                </c:pt>
                <c:pt idx="14125">
                  <c:v>1.413159912109375</c:v>
                </c:pt>
                <c:pt idx="14126">
                  <c:v>1.3905947265625</c:v>
                </c:pt>
                <c:pt idx="14127">
                  <c:v>1.386912841796875</c:v>
                </c:pt>
                <c:pt idx="14128">
                  <c:v>1.392372314453125</c:v>
                </c:pt>
                <c:pt idx="14129">
                  <c:v>1.3880029296875001</c:v>
                </c:pt>
                <c:pt idx="14130">
                  <c:v>1.368416015625</c:v>
                </c:pt>
                <c:pt idx="14131">
                  <c:v>1.3626877441406251</c:v>
                </c:pt>
                <c:pt idx="14132">
                  <c:v>1.34012060546875</c:v>
                </c:pt>
                <c:pt idx="14133">
                  <c:v>1.323826171875</c:v>
                </c:pt>
                <c:pt idx="14134">
                  <c:v>1.3210230712890625</c:v>
                </c:pt>
                <c:pt idx="14135">
                  <c:v>1.3318974609375001</c:v>
                </c:pt>
                <c:pt idx="14136">
                  <c:v>1.352280517578125</c:v>
                </c:pt>
                <c:pt idx="14137">
                  <c:v>1.367897216796875</c:v>
                </c:pt>
                <c:pt idx="14138">
                  <c:v>1.3945865478515624</c:v>
                </c:pt>
                <c:pt idx="14139">
                  <c:v>1.4092216796874999</c:v>
                </c:pt>
                <c:pt idx="14140">
                  <c:v>1.3945827636718751</c:v>
                </c:pt>
                <c:pt idx="14141">
                  <c:v>1.4062766113281251</c:v>
                </c:pt>
                <c:pt idx="14142">
                  <c:v>1.4209871826171876</c:v>
                </c:pt>
                <c:pt idx="14143">
                  <c:v>1.4418890380859375</c:v>
                </c:pt>
                <c:pt idx="14144">
                  <c:v>1.453916259765625</c:v>
                </c:pt>
                <c:pt idx="14145">
                  <c:v>1.45424853515625</c:v>
                </c:pt>
                <c:pt idx="14146">
                  <c:v>1.4575504150390626</c:v>
                </c:pt>
                <c:pt idx="14147">
                  <c:v>1.4680631103515625</c:v>
                </c:pt>
                <c:pt idx="14148">
                  <c:v>1.474495849609375</c:v>
                </c:pt>
                <c:pt idx="14149">
                  <c:v>1.4772708740234375</c:v>
                </c:pt>
                <c:pt idx="14150">
                  <c:v>1.48017236328125</c:v>
                </c:pt>
                <c:pt idx="14151">
                  <c:v>1.482238525390625</c:v>
                </c:pt>
                <c:pt idx="14152">
                  <c:v>1.4965366210937501</c:v>
                </c:pt>
                <c:pt idx="14153">
                  <c:v>1.51118701171875</c:v>
                </c:pt>
                <c:pt idx="14154">
                  <c:v>1.5017894287109375</c:v>
                </c:pt>
                <c:pt idx="14155">
                  <c:v>1.5011789550781249</c:v>
                </c:pt>
                <c:pt idx="14156">
                  <c:v>1.5178959960937499</c:v>
                </c:pt>
                <c:pt idx="14157">
                  <c:v>1.5173311767578126</c:v>
                </c:pt>
                <c:pt idx="14158">
                  <c:v>1.5005889892578126</c:v>
                </c:pt>
                <c:pt idx="14159">
                  <c:v>1.501068115234375</c:v>
                </c:pt>
                <c:pt idx="14160">
                  <c:v>1.5144139404296875</c:v>
                </c:pt>
                <c:pt idx="14161">
                  <c:v>1.5260869140625</c:v>
                </c:pt>
                <c:pt idx="14162">
                  <c:v>1.51449365234375</c:v>
                </c:pt>
                <c:pt idx="14163">
                  <c:v>1.5186425781249999</c:v>
                </c:pt>
                <c:pt idx="14164">
                  <c:v>1.5082521972656251</c:v>
                </c:pt>
                <c:pt idx="14165">
                  <c:v>1.4960726318359374</c:v>
                </c:pt>
                <c:pt idx="14166">
                  <c:v>1.4779333496093749</c:v>
                </c:pt>
                <c:pt idx="14167">
                  <c:v>1.470038330078125</c:v>
                </c:pt>
                <c:pt idx="14168">
                  <c:v>1.4743426513671876</c:v>
                </c:pt>
                <c:pt idx="14169">
                  <c:v>1.4808768310546876</c:v>
                </c:pt>
                <c:pt idx="14170">
                  <c:v>1.4808117675781249</c:v>
                </c:pt>
                <c:pt idx="14171">
                  <c:v>1.47369580078125</c:v>
                </c:pt>
                <c:pt idx="14172">
                  <c:v>1.4788887939453126</c:v>
                </c:pt>
                <c:pt idx="14173">
                  <c:v>1.47122216796875</c:v>
                </c:pt>
                <c:pt idx="14174">
                  <c:v>1.4815561523437499</c:v>
                </c:pt>
                <c:pt idx="14175">
                  <c:v>1.4867416992187501</c:v>
                </c:pt>
                <c:pt idx="14176">
                  <c:v>1.4755056152343751</c:v>
                </c:pt>
                <c:pt idx="14177">
                  <c:v>1.4799771728515625</c:v>
                </c:pt>
                <c:pt idx="14178">
                  <c:v>1.4820734863281251</c:v>
                </c:pt>
                <c:pt idx="14179">
                  <c:v>1.4924796142578125</c:v>
                </c:pt>
                <c:pt idx="14180">
                  <c:v>1.4934459228515624</c:v>
                </c:pt>
                <c:pt idx="14181">
                  <c:v>1.477984619140625</c:v>
                </c:pt>
                <c:pt idx="14182">
                  <c:v>1.463264404296875</c:v>
                </c:pt>
                <c:pt idx="14183">
                  <c:v>1.4528620605468749</c:v>
                </c:pt>
                <c:pt idx="14184">
                  <c:v>1.4513182373046876</c:v>
                </c:pt>
                <c:pt idx="14185">
                  <c:v>1.4476195068359374</c:v>
                </c:pt>
                <c:pt idx="14186">
                  <c:v>1.4168470458984375</c:v>
                </c:pt>
                <c:pt idx="14187">
                  <c:v>1.4004364013671875</c:v>
                </c:pt>
                <c:pt idx="14188">
                  <c:v>1.3859259033203124</c:v>
                </c:pt>
                <c:pt idx="14189">
                  <c:v>1.373372802734375</c:v>
                </c:pt>
                <c:pt idx="14190">
                  <c:v>1.3410867919921876</c:v>
                </c:pt>
                <c:pt idx="14191">
                  <c:v>1.3157513427734375</c:v>
                </c:pt>
                <c:pt idx="14192">
                  <c:v>1.2942631835937499</c:v>
                </c:pt>
                <c:pt idx="14193">
                  <c:v>1.276677734375</c:v>
                </c:pt>
                <c:pt idx="14194">
                  <c:v>1.2541038818359376</c:v>
                </c:pt>
                <c:pt idx="14195">
                  <c:v>1.2423421630859375</c:v>
                </c:pt>
                <c:pt idx="14196">
                  <c:v>1.2483931884765624</c:v>
                </c:pt>
                <c:pt idx="14197">
                  <c:v>1.2458394775390624</c:v>
                </c:pt>
                <c:pt idx="14198">
                  <c:v>1.2314300537109375</c:v>
                </c:pt>
                <c:pt idx="14199">
                  <c:v>1.2172265625000001</c:v>
                </c:pt>
                <c:pt idx="14200">
                  <c:v>1.2097873535156249</c:v>
                </c:pt>
                <c:pt idx="14201">
                  <c:v>1.1972030029296874</c:v>
                </c:pt>
                <c:pt idx="14202">
                  <c:v>1.177786865234375</c:v>
                </c:pt>
                <c:pt idx="14203">
                  <c:v>1.1716981201171874</c:v>
                </c:pt>
                <c:pt idx="14204">
                  <c:v>1.1681339111328124</c:v>
                </c:pt>
                <c:pt idx="14205">
                  <c:v>1.1546805419921875</c:v>
                </c:pt>
                <c:pt idx="14206">
                  <c:v>1.1117114257812499</c:v>
                </c:pt>
                <c:pt idx="14207">
                  <c:v>1.0883525390625</c:v>
                </c:pt>
                <c:pt idx="14208">
                  <c:v>1.0672548828124999</c:v>
                </c:pt>
                <c:pt idx="14209">
                  <c:v>1.0568168945312499</c:v>
                </c:pt>
                <c:pt idx="14210">
                  <c:v>1.03960302734375</c:v>
                </c:pt>
                <c:pt idx="14211">
                  <c:v>1.0105938720703125</c:v>
                </c:pt>
                <c:pt idx="14212">
                  <c:v>0.97663378906249998</c:v>
                </c:pt>
                <c:pt idx="14213">
                  <c:v>0.96043060302734373</c:v>
                </c:pt>
                <c:pt idx="14214">
                  <c:v>0.93829602050781247</c:v>
                </c:pt>
                <c:pt idx="14215">
                  <c:v>0.95375793457031255</c:v>
                </c:pt>
                <c:pt idx="14216">
                  <c:v>0.94372515869140627</c:v>
                </c:pt>
                <c:pt idx="14217">
                  <c:v>0.93667175292968752</c:v>
                </c:pt>
                <c:pt idx="14218">
                  <c:v>0.92982946777343745</c:v>
                </c:pt>
                <c:pt idx="14219">
                  <c:v>0.91025903320312496</c:v>
                </c:pt>
                <c:pt idx="14220">
                  <c:v>0.88257836914062504</c:v>
                </c:pt>
                <c:pt idx="14221">
                  <c:v>0.85244824218750004</c:v>
                </c:pt>
                <c:pt idx="14222">
                  <c:v>0.82374145507812502</c:v>
                </c:pt>
                <c:pt idx="14223">
                  <c:v>0.78084008789062498</c:v>
                </c:pt>
                <c:pt idx="14224">
                  <c:v>0.76214666748046878</c:v>
                </c:pt>
                <c:pt idx="14225">
                  <c:v>0.75243377685546875</c:v>
                </c:pt>
                <c:pt idx="14226">
                  <c:v>0.74100720214843752</c:v>
                </c:pt>
                <c:pt idx="14227">
                  <c:v>0.73621484375000001</c:v>
                </c:pt>
                <c:pt idx="14228">
                  <c:v>0.74330468750000001</c:v>
                </c:pt>
                <c:pt idx="14229">
                  <c:v>0.75048779296875001</c:v>
                </c:pt>
                <c:pt idx="14230">
                  <c:v>0.76084106445312505</c:v>
                </c:pt>
                <c:pt idx="14231">
                  <c:v>0.76373669433593749</c:v>
                </c:pt>
                <c:pt idx="14232">
                  <c:v>0.76640649414062501</c:v>
                </c:pt>
                <c:pt idx="14233">
                  <c:v>0.76712377929687503</c:v>
                </c:pt>
                <c:pt idx="14234">
                  <c:v>0.76547363281250003</c:v>
                </c:pt>
                <c:pt idx="14235">
                  <c:v>0.7579580078125</c:v>
                </c:pt>
                <c:pt idx="14236">
                  <c:v>0.75029052734375001</c:v>
                </c:pt>
                <c:pt idx="14237">
                  <c:v>0.73551251220703129</c:v>
                </c:pt>
                <c:pt idx="14238">
                  <c:v>0.73</c:v>
                </c:pt>
                <c:pt idx="14239">
                  <c:v>0.73</c:v>
                </c:pt>
                <c:pt idx="14240">
                  <c:v>0.74443884277343753</c:v>
                </c:pt>
                <c:pt idx="14241">
                  <c:v>0.806281494140625</c:v>
                </c:pt>
                <c:pt idx="14242">
                  <c:v>0.83371612548828122</c:v>
                </c:pt>
                <c:pt idx="14243">
                  <c:v>0.83630834960937495</c:v>
                </c:pt>
                <c:pt idx="14244">
                  <c:v>0.83433605957031254</c:v>
                </c:pt>
                <c:pt idx="14245">
                  <c:v>0.83526049804687497</c:v>
                </c:pt>
                <c:pt idx="14246">
                  <c:v>0.84405029296875</c:v>
                </c:pt>
                <c:pt idx="14247">
                  <c:v>0.81290783691406254</c:v>
                </c:pt>
                <c:pt idx="14248">
                  <c:v>0.754509521484375</c:v>
                </c:pt>
                <c:pt idx="14249">
                  <c:v>0.77073168945312498</c:v>
                </c:pt>
                <c:pt idx="14250">
                  <c:v>0.78060998535156245</c:v>
                </c:pt>
                <c:pt idx="14251">
                  <c:v>0.79588562011718755</c:v>
                </c:pt>
                <c:pt idx="14252">
                  <c:v>0.824502685546875</c:v>
                </c:pt>
                <c:pt idx="14253">
                  <c:v>0.83822607421874995</c:v>
                </c:pt>
                <c:pt idx="14254">
                  <c:v>0.7963934936523438</c:v>
                </c:pt>
                <c:pt idx="14255">
                  <c:v>0.79770629882812505</c:v>
                </c:pt>
                <c:pt idx="14256">
                  <c:v>0.83603790283203128</c:v>
                </c:pt>
                <c:pt idx="14257">
                  <c:v>0.85763208007812497</c:v>
                </c:pt>
                <c:pt idx="14258">
                  <c:v>0.85794860839843745</c:v>
                </c:pt>
                <c:pt idx="14259">
                  <c:v>0.84414392089843748</c:v>
                </c:pt>
                <c:pt idx="14260">
                  <c:v>0.83352392578125001</c:v>
                </c:pt>
                <c:pt idx="14261">
                  <c:v>0.83578692626953122</c:v>
                </c:pt>
                <c:pt idx="14262">
                  <c:v>0.83003088378906253</c:v>
                </c:pt>
                <c:pt idx="14263">
                  <c:v>0.83750781249999995</c:v>
                </c:pt>
                <c:pt idx="14264">
                  <c:v>0.84165124511718747</c:v>
                </c:pt>
                <c:pt idx="14265">
                  <c:v>0.84797961425781254</c:v>
                </c:pt>
                <c:pt idx="14266">
                  <c:v>0.87499609374999998</c:v>
                </c:pt>
                <c:pt idx="14267">
                  <c:v>0.90607659912109373</c:v>
                </c:pt>
                <c:pt idx="14268">
                  <c:v>0.90016687011718755</c:v>
                </c:pt>
                <c:pt idx="14269">
                  <c:v>0.89695892333984373</c:v>
                </c:pt>
                <c:pt idx="14270">
                  <c:v>0.93613513183593755</c:v>
                </c:pt>
                <c:pt idx="14271">
                  <c:v>0.91995446777343748</c:v>
                </c:pt>
                <c:pt idx="14272">
                  <c:v>0.89101159667968755</c:v>
                </c:pt>
                <c:pt idx="14273">
                  <c:v>0.88781787109374999</c:v>
                </c:pt>
                <c:pt idx="14274">
                  <c:v>0.88192578124999998</c:v>
                </c:pt>
                <c:pt idx="14275">
                  <c:v>0.8866193237304687</c:v>
                </c:pt>
                <c:pt idx="14276">
                  <c:v>0.88471105957031249</c:v>
                </c:pt>
                <c:pt idx="14277">
                  <c:v>0.83474389648437497</c:v>
                </c:pt>
                <c:pt idx="14278">
                  <c:v>0.84583947753906252</c:v>
                </c:pt>
                <c:pt idx="14279">
                  <c:v>0.87515649414062502</c:v>
                </c:pt>
                <c:pt idx="14280">
                  <c:v>0.88446270751953127</c:v>
                </c:pt>
                <c:pt idx="14281">
                  <c:v>0.88955633544921875</c:v>
                </c:pt>
                <c:pt idx="14282">
                  <c:v>0.89308282470703126</c:v>
                </c:pt>
                <c:pt idx="14283">
                  <c:v>0.89859643554687496</c:v>
                </c:pt>
                <c:pt idx="14284">
                  <c:v>0.90628784179687505</c:v>
                </c:pt>
                <c:pt idx="14285">
                  <c:v>0.89717565917968745</c:v>
                </c:pt>
                <c:pt idx="14286">
                  <c:v>0.89141046142578129</c:v>
                </c:pt>
                <c:pt idx="14287">
                  <c:v>0.88669506835937495</c:v>
                </c:pt>
                <c:pt idx="14288">
                  <c:v>0.88972241210937497</c:v>
                </c:pt>
                <c:pt idx="14289">
                  <c:v>0.8888724365234375</c:v>
                </c:pt>
                <c:pt idx="14290">
                  <c:v>0.88244317626953128</c:v>
                </c:pt>
                <c:pt idx="14291">
                  <c:v>0.88443969726562499</c:v>
                </c:pt>
                <c:pt idx="14292">
                  <c:v>0.90003741455078123</c:v>
                </c:pt>
                <c:pt idx="14293">
                  <c:v>0.90434960937499997</c:v>
                </c:pt>
                <c:pt idx="14294">
                  <c:v>0.88861035156250001</c:v>
                </c:pt>
                <c:pt idx="14295">
                  <c:v>0.87252478027343749</c:v>
                </c:pt>
                <c:pt idx="14296">
                  <c:v>0.85959216308593756</c:v>
                </c:pt>
                <c:pt idx="14297">
                  <c:v>0.8566340942382813</c:v>
                </c:pt>
                <c:pt idx="14298">
                  <c:v>0.85723669433593752</c:v>
                </c:pt>
                <c:pt idx="14299">
                  <c:v>0.86288781738281251</c:v>
                </c:pt>
                <c:pt idx="14300">
                  <c:v>0.86438043212890625</c:v>
                </c:pt>
                <c:pt idx="14301">
                  <c:v>0.8508609008789062</c:v>
                </c:pt>
                <c:pt idx="14302">
                  <c:v>0.84194555664062498</c:v>
                </c:pt>
                <c:pt idx="14303">
                  <c:v>0.84005664062499996</c:v>
                </c:pt>
                <c:pt idx="14304">
                  <c:v>0.85014050292968746</c:v>
                </c:pt>
                <c:pt idx="14305">
                  <c:v>0.84873040771484376</c:v>
                </c:pt>
                <c:pt idx="14306">
                  <c:v>0.82530895996093745</c:v>
                </c:pt>
                <c:pt idx="14307">
                  <c:v>0.83749645996093747</c:v>
                </c:pt>
                <c:pt idx="14308">
                  <c:v>0.82394317626953129</c:v>
                </c:pt>
                <c:pt idx="14309">
                  <c:v>0.80096838378906254</c:v>
                </c:pt>
                <c:pt idx="14310">
                  <c:v>0.79632287597656248</c:v>
                </c:pt>
                <c:pt idx="14311">
                  <c:v>0.78255822753906246</c:v>
                </c:pt>
                <c:pt idx="14312">
                  <c:v>0.77149365234375</c:v>
                </c:pt>
                <c:pt idx="14313">
                  <c:v>0.75772906494140624</c:v>
                </c:pt>
                <c:pt idx="14314">
                  <c:v>0.73212133789062495</c:v>
                </c:pt>
                <c:pt idx="14315">
                  <c:v>0.73</c:v>
                </c:pt>
                <c:pt idx="14316">
                  <c:v>0.73</c:v>
                </c:pt>
                <c:pt idx="14317">
                  <c:v>0.73</c:v>
                </c:pt>
                <c:pt idx="14318">
                  <c:v>0.73</c:v>
                </c:pt>
                <c:pt idx="14319">
                  <c:v>0.73</c:v>
                </c:pt>
                <c:pt idx="14320">
                  <c:v>0.73</c:v>
                </c:pt>
                <c:pt idx="14321">
                  <c:v>0.73</c:v>
                </c:pt>
                <c:pt idx="14322">
                  <c:v>0.73</c:v>
                </c:pt>
                <c:pt idx="14323">
                  <c:v>0.73</c:v>
                </c:pt>
                <c:pt idx="14324">
                  <c:v>0.73</c:v>
                </c:pt>
                <c:pt idx="14325">
                  <c:v>0.73</c:v>
                </c:pt>
                <c:pt idx="14326">
                  <c:v>0.73</c:v>
                </c:pt>
                <c:pt idx="14327">
                  <c:v>0.73</c:v>
                </c:pt>
                <c:pt idx="14328">
                  <c:v>0.73</c:v>
                </c:pt>
                <c:pt idx="14329">
                  <c:v>0.73</c:v>
                </c:pt>
                <c:pt idx="14330">
                  <c:v>0.87068603515624998</c:v>
                </c:pt>
                <c:pt idx="14331">
                  <c:v>0.73</c:v>
                </c:pt>
                <c:pt idx="14332">
                  <c:v>0.73</c:v>
                </c:pt>
                <c:pt idx="14333">
                  <c:v>0.73</c:v>
                </c:pt>
                <c:pt idx="14334">
                  <c:v>0.73</c:v>
                </c:pt>
                <c:pt idx="14335">
                  <c:v>0.73</c:v>
                </c:pt>
                <c:pt idx="14336">
                  <c:v>0.73</c:v>
                </c:pt>
                <c:pt idx="14337">
                  <c:v>0.73</c:v>
                </c:pt>
                <c:pt idx="14338">
                  <c:v>0.73</c:v>
                </c:pt>
                <c:pt idx="14339">
                  <c:v>0.73</c:v>
                </c:pt>
                <c:pt idx="14340">
                  <c:v>0.73</c:v>
                </c:pt>
                <c:pt idx="14341">
                  <c:v>0.73</c:v>
                </c:pt>
                <c:pt idx="14342">
                  <c:v>0.73</c:v>
                </c:pt>
                <c:pt idx="14343">
                  <c:v>0.73</c:v>
                </c:pt>
                <c:pt idx="14344">
                  <c:v>0.73</c:v>
                </c:pt>
                <c:pt idx="14345">
                  <c:v>0.73</c:v>
                </c:pt>
                <c:pt idx="14346">
                  <c:v>0.73</c:v>
                </c:pt>
                <c:pt idx="14347">
                  <c:v>0.73</c:v>
                </c:pt>
                <c:pt idx="14348">
                  <c:v>0.73</c:v>
                </c:pt>
                <c:pt idx="14349">
                  <c:v>0.73</c:v>
                </c:pt>
                <c:pt idx="14350">
                  <c:v>0.73</c:v>
                </c:pt>
                <c:pt idx="14351">
                  <c:v>0.73</c:v>
                </c:pt>
                <c:pt idx="14352">
                  <c:v>0.73</c:v>
                </c:pt>
                <c:pt idx="14353">
                  <c:v>0.73</c:v>
                </c:pt>
                <c:pt idx="14354">
                  <c:v>0.73</c:v>
                </c:pt>
                <c:pt idx="14355">
                  <c:v>0.73</c:v>
                </c:pt>
                <c:pt idx="14356">
                  <c:v>0.73</c:v>
                </c:pt>
                <c:pt idx="14357">
                  <c:v>0.73</c:v>
                </c:pt>
                <c:pt idx="14358">
                  <c:v>0.73</c:v>
                </c:pt>
                <c:pt idx="14359">
                  <c:v>0.78830090332031255</c:v>
                </c:pt>
                <c:pt idx="14360">
                  <c:v>1.0071868896484375</c:v>
                </c:pt>
                <c:pt idx="14361">
                  <c:v>0.9884613647460937</c:v>
                </c:pt>
                <c:pt idx="14362">
                  <c:v>0.73</c:v>
                </c:pt>
                <c:pt idx="14363">
                  <c:v>0.73</c:v>
                </c:pt>
                <c:pt idx="14364">
                  <c:v>0.73</c:v>
                </c:pt>
                <c:pt idx="14365">
                  <c:v>0.73</c:v>
                </c:pt>
                <c:pt idx="14366">
                  <c:v>0.73</c:v>
                </c:pt>
                <c:pt idx="14367">
                  <c:v>0.73</c:v>
                </c:pt>
                <c:pt idx="14368">
                  <c:v>0.73</c:v>
                </c:pt>
                <c:pt idx="14369">
                  <c:v>0.73</c:v>
                </c:pt>
                <c:pt idx="14370">
                  <c:v>0.73</c:v>
                </c:pt>
                <c:pt idx="14371">
                  <c:v>0.73</c:v>
                </c:pt>
                <c:pt idx="14372">
                  <c:v>0.73</c:v>
                </c:pt>
                <c:pt idx="14373">
                  <c:v>0.73</c:v>
                </c:pt>
                <c:pt idx="14374">
                  <c:v>0.73</c:v>
                </c:pt>
                <c:pt idx="14375">
                  <c:v>0.73</c:v>
                </c:pt>
                <c:pt idx="14376">
                  <c:v>0.73</c:v>
                </c:pt>
                <c:pt idx="14377">
                  <c:v>0.73</c:v>
                </c:pt>
                <c:pt idx="14378">
                  <c:v>0.73</c:v>
                </c:pt>
                <c:pt idx="14379">
                  <c:v>0.73</c:v>
                </c:pt>
                <c:pt idx="14380">
                  <c:v>0.73</c:v>
                </c:pt>
                <c:pt idx="14381">
                  <c:v>0.73</c:v>
                </c:pt>
                <c:pt idx="14382">
                  <c:v>0.73</c:v>
                </c:pt>
                <c:pt idx="14383">
                  <c:v>0.73</c:v>
                </c:pt>
                <c:pt idx="14384">
                  <c:v>0.79157965087890625</c:v>
                </c:pt>
                <c:pt idx="14385">
                  <c:v>0.75525701904296871</c:v>
                </c:pt>
                <c:pt idx="14386">
                  <c:v>0.73</c:v>
                </c:pt>
                <c:pt idx="14387">
                  <c:v>0.73</c:v>
                </c:pt>
                <c:pt idx="14388">
                  <c:v>0.73</c:v>
                </c:pt>
                <c:pt idx="14389">
                  <c:v>1.2077562255859375</c:v>
                </c:pt>
                <c:pt idx="14390">
                  <c:v>4.13</c:v>
                </c:pt>
                <c:pt idx="14391">
                  <c:v>5.4920488281250002</c:v>
                </c:pt>
                <c:pt idx="14392">
                  <c:v>4.13</c:v>
                </c:pt>
                <c:pt idx="14393">
                  <c:v>2.891</c:v>
                </c:pt>
                <c:pt idx="14394">
                  <c:v>2.0236999511718752</c:v>
                </c:pt>
                <c:pt idx="14395">
                  <c:v>1.4165899658203125</c:v>
                </c:pt>
                <c:pt idx="14396">
                  <c:v>1.3190765380859375</c:v>
                </c:pt>
                <c:pt idx="14397">
                  <c:v>4.13</c:v>
                </c:pt>
                <c:pt idx="14398">
                  <c:v>5.9999194335937496</c:v>
                </c:pt>
                <c:pt idx="14399">
                  <c:v>4.13</c:v>
                </c:pt>
                <c:pt idx="14400">
                  <c:v>2.7881059570312501</c:v>
                </c:pt>
                <c:pt idx="14401">
                  <c:v>2.5518098144531249</c:v>
                </c:pt>
                <c:pt idx="14402">
                  <c:v>2.3827001953125002</c:v>
                </c:pt>
                <c:pt idx="14403">
                  <c:v>2.2932250976562498</c:v>
                </c:pt>
                <c:pt idx="14404">
                  <c:v>2.1997739257812499</c:v>
                </c:pt>
                <c:pt idx="14405">
                  <c:v>2.0648571777343752</c:v>
                </c:pt>
                <c:pt idx="14406">
                  <c:v>1.962206298828125</c:v>
                </c:pt>
                <c:pt idx="14407">
                  <c:v>1.9063333740234376</c:v>
                </c:pt>
                <c:pt idx="14408">
                  <c:v>1.7592541503906249</c:v>
                </c:pt>
                <c:pt idx="14409">
                  <c:v>1.64706640625</c:v>
                </c:pt>
                <c:pt idx="14410">
                  <c:v>1.5709739990234375</c:v>
                </c:pt>
                <c:pt idx="14411">
                  <c:v>2.3533635253906251</c:v>
                </c:pt>
                <c:pt idx="14412">
                  <c:v>2.5879501953125001</c:v>
                </c:pt>
                <c:pt idx="14413">
                  <c:v>2.5052861328125</c:v>
                </c:pt>
                <c:pt idx="14414">
                  <c:v>2.4204404296875</c:v>
                </c:pt>
                <c:pt idx="14415">
                  <c:v>2.36691259765625</c:v>
                </c:pt>
                <c:pt idx="14416">
                  <c:v>2.3461289062500001</c:v>
                </c:pt>
                <c:pt idx="14417">
                  <c:v>2.4778957519531248</c:v>
                </c:pt>
                <c:pt idx="14418">
                  <c:v>2.308818359375</c:v>
                </c:pt>
                <c:pt idx="14419">
                  <c:v>2.1902272949218751</c:v>
                </c:pt>
                <c:pt idx="14420">
                  <c:v>2.070763671875</c:v>
                </c:pt>
                <c:pt idx="14421">
                  <c:v>1.9530030517578125</c:v>
                </c:pt>
                <c:pt idx="14422">
                  <c:v>1.8525802001953124</c:v>
                </c:pt>
                <c:pt idx="14423">
                  <c:v>1.754349609375</c:v>
                </c:pt>
                <c:pt idx="14424">
                  <c:v>1.725180419921875</c:v>
                </c:pt>
                <c:pt idx="14425">
                  <c:v>1.65125927734375</c:v>
                </c:pt>
                <c:pt idx="14426">
                  <c:v>1.5254775390624999</c:v>
                </c:pt>
                <c:pt idx="14427">
                  <c:v>1.456907958984375</c:v>
                </c:pt>
                <c:pt idx="14428">
                  <c:v>1.4011839599609375</c:v>
                </c:pt>
                <c:pt idx="14429">
                  <c:v>1.3459370117187499</c:v>
                </c:pt>
                <c:pt idx="14430">
                  <c:v>1.2734732666015625</c:v>
                </c:pt>
                <c:pt idx="14431">
                  <c:v>1.2065152587890624</c:v>
                </c:pt>
                <c:pt idx="14432">
                  <c:v>1.1486252441406251</c:v>
                </c:pt>
                <c:pt idx="14433">
                  <c:v>1.115956787109375</c:v>
                </c:pt>
                <c:pt idx="14434">
                  <c:v>1.0916130371093751</c:v>
                </c:pt>
                <c:pt idx="14435">
                  <c:v>1.0613264160156251</c:v>
                </c:pt>
                <c:pt idx="14436">
                  <c:v>1.0607197265624999</c:v>
                </c:pt>
                <c:pt idx="14437">
                  <c:v>1.11010302734375</c:v>
                </c:pt>
                <c:pt idx="14438">
                  <c:v>1.1406854248046876</c:v>
                </c:pt>
                <c:pt idx="14439">
                  <c:v>1.1179774169921874</c:v>
                </c:pt>
                <c:pt idx="14440">
                  <c:v>1.075211669921875</c:v>
                </c:pt>
                <c:pt idx="14441">
                  <c:v>1.0601397705078126</c:v>
                </c:pt>
                <c:pt idx="14442">
                  <c:v>1.1828781738281251</c:v>
                </c:pt>
                <c:pt idx="14443">
                  <c:v>1.1980258789062499</c:v>
                </c:pt>
                <c:pt idx="14444">
                  <c:v>1.2457180175781251</c:v>
                </c:pt>
                <c:pt idx="14445">
                  <c:v>1.28639990234375</c:v>
                </c:pt>
                <c:pt idx="14446">
                  <c:v>1.299394775390625</c:v>
                </c:pt>
                <c:pt idx="14447">
                  <c:v>1.297126708984375</c:v>
                </c:pt>
                <c:pt idx="14448">
                  <c:v>1.29316796875</c:v>
                </c:pt>
                <c:pt idx="14449">
                  <c:v>1.30570556640625</c:v>
                </c:pt>
                <c:pt idx="14450">
                  <c:v>1.323333740234375</c:v>
                </c:pt>
                <c:pt idx="14451">
                  <c:v>1.3305024414062501</c:v>
                </c:pt>
                <c:pt idx="14452">
                  <c:v>1.3228054199218751</c:v>
                </c:pt>
                <c:pt idx="14453">
                  <c:v>1.3608078613281249</c:v>
                </c:pt>
                <c:pt idx="14454">
                  <c:v>1.3896804199218751</c:v>
                </c:pt>
                <c:pt idx="14455">
                  <c:v>1.4337510986328126</c:v>
                </c:pt>
                <c:pt idx="14456">
                  <c:v>1.4661724853515625</c:v>
                </c:pt>
                <c:pt idx="14457">
                  <c:v>1.7023308105468751</c:v>
                </c:pt>
                <c:pt idx="14458">
                  <c:v>2.7936037597656251</c:v>
                </c:pt>
                <c:pt idx="14459">
                  <c:v>4.13</c:v>
                </c:pt>
                <c:pt idx="14460">
                  <c:v>4.13</c:v>
                </c:pt>
                <c:pt idx="14461">
                  <c:v>12.68739453125</c:v>
                </c:pt>
                <c:pt idx="14462">
                  <c:v>6.8741479492187496</c:v>
                </c:pt>
                <c:pt idx="14463">
                  <c:v>7.1327597656249999</c:v>
                </c:pt>
                <c:pt idx="14464">
                  <c:v>6.6058066406249996</c:v>
                </c:pt>
                <c:pt idx="14465">
                  <c:v>6.5957158203124999</c:v>
                </c:pt>
                <c:pt idx="14466">
                  <c:v>4.13</c:v>
                </c:pt>
                <c:pt idx="14467">
                  <c:v>4.6839667968749996</c:v>
                </c:pt>
                <c:pt idx="14468">
                  <c:v>4.13</c:v>
                </c:pt>
                <c:pt idx="14469">
                  <c:v>4.4152285156250004</c:v>
                </c:pt>
                <c:pt idx="14470">
                  <c:v>4.13</c:v>
                </c:pt>
                <c:pt idx="14471">
                  <c:v>4.13</c:v>
                </c:pt>
                <c:pt idx="14472">
                  <c:v>4.13</c:v>
                </c:pt>
                <c:pt idx="14473">
                  <c:v>4.13</c:v>
                </c:pt>
                <c:pt idx="14474">
                  <c:v>4.13</c:v>
                </c:pt>
                <c:pt idx="14475">
                  <c:v>4.13</c:v>
                </c:pt>
                <c:pt idx="14476">
                  <c:v>4.13</c:v>
                </c:pt>
                <c:pt idx="14477">
                  <c:v>4.13</c:v>
                </c:pt>
                <c:pt idx="14478">
                  <c:v>4.13</c:v>
                </c:pt>
                <c:pt idx="14479">
                  <c:v>4.13</c:v>
                </c:pt>
                <c:pt idx="14480">
                  <c:v>4.13</c:v>
                </c:pt>
                <c:pt idx="14481">
                  <c:v>4.13</c:v>
                </c:pt>
                <c:pt idx="14482">
                  <c:v>4.0513710937500003</c:v>
                </c:pt>
                <c:pt idx="14483">
                  <c:v>3.86596044921875</c:v>
                </c:pt>
                <c:pt idx="14484">
                  <c:v>3.6779599609375002</c:v>
                </c:pt>
                <c:pt idx="14485">
                  <c:v>3.4779599609375</c:v>
                </c:pt>
                <c:pt idx="14486">
                  <c:v>3.3368627929687502</c:v>
                </c:pt>
                <c:pt idx="14487">
                  <c:v>3.2626721191406252</c:v>
                </c:pt>
                <c:pt idx="14488">
                  <c:v>3.1581958007812498</c:v>
                </c:pt>
                <c:pt idx="14489">
                  <c:v>3.0524741210937498</c:v>
                </c:pt>
                <c:pt idx="14490">
                  <c:v>2.9639526367187501</c:v>
                </c:pt>
                <c:pt idx="14491">
                  <c:v>2.8599355468750001</c:v>
                </c:pt>
                <c:pt idx="14492">
                  <c:v>2.821066650390625</c:v>
                </c:pt>
                <c:pt idx="14493">
                  <c:v>2.77902001953125</c:v>
                </c:pt>
                <c:pt idx="14494">
                  <c:v>2.711114013671875</c:v>
                </c:pt>
                <c:pt idx="14495">
                  <c:v>2.65232177734375</c:v>
                </c:pt>
                <c:pt idx="14496">
                  <c:v>2.6126589355468748</c:v>
                </c:pt>
                <c:pt idx="14497">
                  <c:v>2.5702041015625001</c:v>
                </c:pt>
                <c:pt idx="14498">
                  <c:v>2.51504541015625</c:v>
                </c:pt>
                <c:pt idx="14499">
                  <c:v>2.4708247070312499</c:v>
                </c:pt>
                <c:pt idx="14500">
                  <c:v>2.427226318359375</c:v>
                </c:pt>
                <c:pt idx="14501">
                  <c:v>2.38809619140625</c:v>
                </c:pt>
                <c:pt idx="14502">
                  <c:v>2.3522321777343751</c:v>
                </c:pt>
                <c:pt idx="14503">
                  <c:v>2.1522321777343749</c:v>
                </c:pt>
                <c:pt idx="14504">
                  <c:v>2.0593693847656249</c:v>
                </c:pt>
                <c:pt idx="14505">
                  <c:v>2.0053280029296876</c:v>
                </c:pt>
                <c:pt idx="14506">
                  <c:v>1.9657052001953126</c:v>
                </c:pt>
                <c:pt idx="14507">
                  <c:v>1.925310546875</c:v>
                </c:pt>
                <c:pt idx="14508">
                  <c:v>1.8945704345703125</c:v>
                </c:pt>
                <c:pt idx="14509">
                  <c:v>1.8560809326171874</c:v>
                </c:pt>
                <c:pt idx="14510">
                  <c:v>1.803491943359375</c:v>
                </c:pt>
                <c:pt idx="14511">
                  <c:v>1.7537506103515625</c:v>
                </c:pt>
                <c:pt idx="14512">
                  <c:v>1.7129169921875</c:v>
                </c:pt>
                <c:pt idx="14513">
                  <c:v>1.6680843505859375</c:v>
                </c:pt>
                <c:pt idx="14514">
                  <c:v>1.6192745361328125</c:v>
                </c:pt>
                <c:pt idx="14515">
                  <c:v>1.5710858154296874</c:v>
                </c:pt>
                <c:pt idx="14516">
                  <c:v>1.5225863037109375</c:v>
                </c:pt>
                <c:pt idx="14517">
                  <c:v>1.498541748046875</c:v>
                </c:pt>
                <c:pt idx="14518">
                  <c:v>1.5127153320312501</c:v>
                </c:pt>
                <c:pt idx="14519">
                  <c:v>1.502494873046875</c:v>
                </c:pt>
                <c:pt idx="14520">
                  <c:v>1.5010614013671875</c:v>
                </c:pt>
                <c:pt idx="14521">
                  <c:v>1.5173081054687501</c:v>
                </c:pt>
                <c:pt idx="14522">
                  <c:v>1.518741943359375</c:v>
                </c:pt>
                <c:pt idx="14523">
                  <c:v>1.5024700927734376</c:v>
                </c:pt>
                <c:pt idx="14524">
                  <c:v>1.5023613281249999</c:v>
                </c:pt>
                <c:pt idx="14525">
                  <c:v>1.5145314941406249</c:v>
                </c:pt>
                <c:pt idx="14526">
                  <c:v>1.5257342529296876</c:v>
                </c:pt>
                <c:pt idx="14527">
                  <c:v>1.514611328125</c:v>
                </c:pt>
                <c:pt idx="14528">
                  <c:v>1.518407470703125</c:v>
                </c:pt>
                <c:pt idx="14529">
                  <c:v>1.50860498046875</c:v>
                </c:pt>
                <c:pt idx="14530">
                  <c:v>1.4979536132812501</c:v>
                </c:pt>
                <c:pt idx="14531">
                  <c:v>1.4796967773437499</c:v>
                </c:pt>
                <c:pt idx="14532">
                  <c:v>1.4710965576171875</c:v>
                </c:pt>
                <c:pt idx="14533">
                  <c:v>1.4751656494140626</c:v>
                </c:pt>
                <c:pt idx="14534">
                  <c:v>1.4812296142578125</c:v>
                </c:pt>
                <c:pt idx="14535">
                  <c:v>1.4804591064453125</c:v>
                </c:pt>
                <c:pt idx="14536">
                  <c:v>1.4726376953125</c:v>
                </c:pt>
                <c:pt idx="14537">
                  <c:v>1.4787711181640626</c:v>
                </c:pt>
                <c:pt idx="14538">
                  <c:v>1.4714573974609375</c:v>
                </c:pt>
                <c:pt idx="14539">
                  <c:v>1.4815561523437499</c:v>
                </c:pt>
                <c:pt idx="14540">
                  <c:v>1.487094482421875</c:v>
                </c:pt>
                <c:pt idx="14541">
                  <c:v>1.47574072265625</c:v>
                </c:pt>
                <c:pt idx="14542">
                  <c:v>1.4804473876953126</c:v>
                </c:pt>
                <c:pt idx="14543">
                  <c:v>1.4817208251953125</c:v>
                </c:pt>
                <c:pt idx="14544">
                  <c:v>1.4924794921875</c:v>
                </c:pt>
                <c:pt idx="14545">
                  <c:v>1.4935634765625001</c:v>
                </c:pt>
                <c:pt idx="14546">
                  <c:v>1.478454833984375</c:v>
                </c:pt>
                <c:pt idx="14547">
                  <c:v>1.4639698486328125</c:v>
                </c:pt>
                <c:pt idx="14548">
                  <c:v>1.4539202880859374</c:v>
                </c:pt>
                <c:pt idx="14549">
                  <c:v>1.4515939941406251</c:v>
                </c:pt>
                <c:pt idx="14550">
                  <c:v>1.447435791015625</c:v>
                </c:pt>
                <c:pt idx="14551">
                  <c:v>1.4173065185546876</c:v>
                </c:pt>
                <c:pt idx="14552">
                  <c:v>1.4011715087890626</c:v>
                </c:pt>
                <c:pt idx="14553">
                  <c:v>1.3864771728515626</c:v>
                </c:pt>
                <c:pt idx="14554">
                  <c:v>1.3740159912109375</c:v>
                </c:pt>
                <c:pt idx="14555">
                  <c:v>1.3412705078125</c:v>
                </c:pt>
                <c:pt idx="14556">
                  <c:v>1.3163026123046875</c:v>
                </c:pt>
                <c:pt idx="14557">
                  <c:v>1.2942630615234374</c:v>
                </c:pt>
                <c:pt idx="14558">
                  <c:v>1.2765858154296874</c:v>
                </c:pt>
                <c:pt idx="14559">
                  <c:v>1.2547470703125001</c:v>
                </c:pt>
                <c:pt idx="14560">
                  <c:v>1.2428933105468749</c:v>
                </c:pt>
                <c:pt idx="14561">
                  <c:v>1.2484849853515625</c:v>
                </c:pt>
                <c:pt idx="14562">
                  <c:v>1.2664538574218751</c:v>
                </c:pt>
                <c:pt idx="14563">
                  <c:v>1.3175002441406249</c:v>
                </c:pt>
                <c:pt idx="14564">
                  <c:v>1.308328857421875</c:v>
                </c:pt>
                <c:pt idx="14565">
                  <c:v>1.3074248046875001</c:v>
                </c:pt>
                <c:pt idx="14566">
                  <c:v>1.301872314453125</c:v>
                </c:pt>
                <c:pt idx="14567">
                  <c:v>1.290058837890625</c:v>
                </c:pt>
                <c:pt idx="14568">
                  <c:v>1.29264599609375</c:v>
                </c:pt>
                <c:pt idx="14569">
                  <c:v>1.2975260009765626</c:v>
                </c:pt>
                <c:pt idx="14570">
                  <c:v>1.2926265869140625</c:v>
                </c:pt>
                <c:pt idx="14571">
                  <c:v>1.2604925537109375</c:v>
                </c:pt>
                <c:pt idx="14572">
                  <c:v>1.2526032714843749</c:v>
                </c:pt>
                <c:pt idx="14573">
                  <c:v>1.2499045410156251</c:v>
                </c:pt>
                <c:pt idx="14574">
                  <c:v>1.2584276123046876</c:v>
                </c:pt>
                <c:pt idx="14575">
                  <c:v>1.2609105224609376</c:v>
                </c:pt>
                <c:pt idx="14576">
                  <c:v>1.2537247314453126</c:v>
                </c:pt>
                <c:pt idx="14577">
                  <c:v>1.2457846679687501</c:v>
                </c:pt>
                <c:pt idx="14578">
                  <c:v>1.2573077392578125</c:v>
                </c:pt>
                <c:pt idx="14579">
                  <c:v>1.2634508056640625</c:v>
                </c:pt>
                <c:pt idx="14580">
                  <c:v>1.1763068847656251</c:v>
                </c:pt>
                <c:pt idx="14581">
                  <c:v>1.1059729003906249</c:v>
                </c:pt>
                <c:pt idx="14582">
                  <c:v>1.061135498046875</c:v>
                </c:pt>
                <c:pt idx="14583">
                  <c:v>1.02984814453125</c:v>
                </c:pt>
                <c:pt idx="14584">
                  <c:v>0.99335150146484374</c:v>
                </c:pt>
                <c:pt idx="14585">
                  <c:v>0.95436718750000005</c:v>
                </c:pt>
                <c:pt idx="14586">
                  <c:v>0.92020715332031255</c:v>
                </c:pt>
                <c:pt idx="14587">
                  <c:v>0.89119238281250002</c:v>
                </c:pt>
                <c:pt idx="14588">
                  <c:v>0.85135961914062497</c:v>
                </c:pt>
                <c:pt idx="14589">
                  <c:v>0.83822705078125004</c:v>
                </c:pt>
                <c:pt idx="14590">
                  <c:v>0.83326745605468755</c:v>
                </c:pt>
                <c:pt idx="14591">
                  <c:v>0.82624890136718754</c:v>
                </c:pt>
                <c:pt idx="14592">
                  <c:v>0.82456213378906251</c:v>
                </c:pt>
                <c:pt idx="14593">
                  <c:v>0.83460113525390622</c:v>
                </c:pt>
                <c:pt idx="14594">
                  <c:v>0.84249963378906245</c:v>
                </c:pt>
                <c:pt idx="14595">
                  <c:v>0.86360632324218745</c:v>
                </c:pt>
                <c:pt idx="14596">
                  <c:v>0.87592352294921871</c:v>
                </c:pt>
                <c:pt idx="14597">
                  <c:v>0.88740734863281245</c:v>
                </c:pt>
                <c:pt idx="14598">
                  <c:v>0.89448419189453121</c:v>
                </c:pt>
                <c:pt idx="14599">
                  <c:v>0.8996336669921875</c:v>
                </c:pt>
                <c:pt idx="14600">
                  <c:v>0.90069494628906255</c:v>
                </c:pt>
                <c:pt idx="14601">
                  <c:v>0.89940014648437505</c:v>
                </c:pt>
                <c:pt idx="14602">
                  <c:v>0.88792150878906251</c:v>
                </c:pt>
                <c:pt idx="14603">
                  <c:v>0.88535449218749995</c:v>
                </c:pt>
                <c:pt idx="14604">
                  <c:v>0.88859997558593751</c:v>
                </c:pt>
                <c:pt idx="14605">
                  <c:v>0.90506237792968747</c:v>
                </c:pt>
                <c:pt idx="14606">
                  <c:v>0.96502856445312502</c:v>
                </c:pt>
                <c:pt idx="14607">
                  <c:v>0.99172058105468752</c:v>
                </c:pt>
                <c:pt idx="14608">
                  <c:v>0.9934412231445312</c:v>
                </c:pt>
                <c:pt idx="14609">
                  <c:v>0.99194287109375001</c:v>
                </c:pt>
                <c:pt idx="14610">
                  <c:v>0.97535742187499996</c:v>
                </c:pt>
                <c:pt idx="14611">
                  <c:v>0.96560504150390625</c:v>
                </c:pt>
                <c:pt idx="14612">
                  <c:v>0.91935656738281246</c:v>
                </c:pt>
                <c:pt idx="14613">
                  <c:v>0.872960205078125</c:v>
                </c:pt>
                <c:pt idx="14614">
                  <c:v>0.85432641601562498</c:v>
                </c:pt>
                <c:pt idx="14615">
                  <c:v>0.8375802612304688</c:v>
                </c:pt>
                <c:pt idx="14616">
                  <c:v>0.82797412109375002</c:v>
                </c:pt>
                <c:pt idx="14617">
                  <c:v>0.83657452392578124</c:v>
                </c:pt>
                <c:pt idx="14618">
                  <c:v>0.86805712890624998</c:v>
                </c:pt>
                <c:pt idx="14619">
                  <c:v>0.87634069824218752</c:v>
                </c:pt>
                <c:pt idx="14620">
                  <c:v>0.8803654174804687</c:v>
                </c:pt>
                <c:pt idx="14621">
                  <c:v>0.88723883056640629</c:v>
                </c:pt>
                <c:pt idx="14622">
                  <c:v>0.87607312011718752</c:v>
                </c:pt>
                <c:pt idx="14623">
                  <c:v>0.8460161743164063</c:v>
                </c:pt>
                <c:pt idx="14624">
                  <c:v>0.90922985839843751</c:v>
                </c:pt>
                <c:pt idx="14625">
                  <c:v>0.94091571044921873</c:v>
                </c:pt>
                <c:pt idx="14626">
                  <c:v>0.96595880126953126</c:v>
                </c:pt>
                <c:pt idx="14627">
                  <c:v>0.96248071289062498</c:v>
                </c:pt>
                <c:pt idx="14628">
                  <c:v>0.96963220214843748</c:v>
                </c:pt>
                <c:pt idx="14629">
                  <c:v>0.97475195312499996</c:v>
                </c:pt>
                <c:pt idx="14630">
                  <c:v>0.98433465576171875</c:v>
                </c:pt>
                <c:pt idx="14631">
                  <c:v>0.98086926269531249</c:v>
                </c:pt>
                <c:pt idx="14632">
                  <c:v>0.98038299560546871</c:v>
                </c:pt>
                <c:pt idx="14633">
                  <c:v>0.97056811523437503</c:v>
                </c:pt>
                <c:pt idx="14634">
                  <c:v>0.93785455322265621</c:v>
                </c:pt>
                <c:pt idx="14635">
                  <c:v>0.93266394042968748</c:v>
                </c:pt>
                <c:pt idx="14636">
                  <c:v>0.91626623535156249</c:v>
                </c:pt>
                <c:pt idx="14637">
                  <c:v>0.890143798828125</c:v>
                </c:pt>
                <c:pt idx="14638">
                  <c:v>0.88695001220703129</c:v>
                </c:pt>
                <c:pt idx="14639">
                  <c:v>0.88116638183593754</c:v>
                </c:pt>
                <c:pt idx="14640">
                  <c:v>0.88651086425781245</c:v>
                </c:pt>
                <c:pt idx="14641">
                  <c:v>0.89528045654296873</c:v>
                </c:pt>
                <c:pt idx="14642">
                  <c:v>0.90608752441406248</c:v>
                </c:pt>
                <c:pt idx="14643">
                  <c:v>0.91626403808593748</c:v>
                </c:pt>
                <c:pt idx="14644">
                  <c:v>0.91146020507812497</c:v>
                </c:pt>
                <c:pt idx="14645">
                  <c:v>0.91398815917968745</c:v>
                </c:pt>
                <c:pt idx="14646">
                  <c:v>0.90207879638671873</c:v>
                </c:pt>
                <c:pt idx="14647">
                  <c:v>0.90043548583984379</c:v>
                </c:pt>
                <c:pt idx="14648">
                  <c:v>0.90560443115234379</c:v>
                </c:pt>
                <c:pt idx="14649">
                  <c:v>0.91318096923828129</c:v>
                </c:pt>
                <c:pt idx="14650">
                  <c:v>0.90418365478515628</c:v>
                </c:pt>
                <c:pt idx="14651">
                  <c:v>0.89853332519531248</c:v>
                </c:pt>
                <c:pt idx="14652">
                  <c:v>0.89347326660156245</c:v>
                </c:pt>
                <c:pt idx="14653">
                  <c:v>0.89546673583984371</c:v>
                </c:pt>
                <c:pt idx="14654">
                  <c:v>0.89036584472656255</c:v>
                </c:pt>
                <c:pt idx="14655">
                  <c:v>0.88359197998046879</c:v>
                </c:pt>
                <c:pt idx="14656">
                  <c:v>0.88547369384765628</c:v>
                </c:pt>
                <c:pt idx="14657">
                  <c:v>0.90095654296875005</c:v>
                </c:pt>
                <c:pt idx="14658">
                  <c:v>0.90366033935546874</c:v>
                </c:pt>
                <c:pt idx="14659">
                  <c:v>0.88792102050781252</c:v>
                </c:pt>
                <c:pt idx="14660">
                  <c:v>0.87080151367187497</c:v>
                </c:pt>
                <c:pt idx="14661">
                  <c:v>0.8548818359375</c:v>
                </c:pt>
                <c:pt idx="14662">
                  <c:v>0.85560009765625</c:v>
                </c:pt>
                <c:pt idx="14663">
                  <c:v>0.85608782958984375</c:v>
                </c:pt>
                <c:pt idx="14664">
                  <c:v>0.8613943481445312</c:v>
                </c:pt>
                <c:pt idx="14665">
                  <c:v>0.86058923339843751</c:v>
                </c:pt>
                <c:pt idx="14666">
                  <c:v>0.84695477294921873</c:v>
                </c:pt>
                <c:pt idx="14667">
                  <c:v>0.83643109130859372</c:v>
                </c:pt>
                <c:pt idx="14668">
                  <c:v>0.83224444580078127</c:v>
                </c:pt>
                <c:pt idx="14669">
                  <c:v>0.84508557128906248</c:v>
                </c:pt>
                <c:pt idx="14670">
                  <c:v>0.8453987426757813</c:v>
                </c:pt>
                <c:pt idx="14671">
                  <c:v>0.81972143554687504</c:v>
                </c:pt>
                <c:pt idx="14672">
                  <c:v>0.83119561767578121</c:v>
                </c:pt>
                <c:pt idx="14673">
                  <c:v>0.81823675537109375</c:v>
                </c:pt>
                <c:pt idx="14674">
                  <c:v>0.79561871337890622</c:v>
                </c:pt>
                <c:pt idx="14675">
                  <c:v>0.79049755859375004</c:v>
                </c:pt>
                <c:pt idx="14676">
                  <c:v>0.7764952392578125</c:v>
                </c:pt>
                <c:pt idx="14677">
                  <c:v>0.76376629638671878</c:v>
                </c:pt>
                <c:pt idx="14678">
                  <c:v>0.74940728759765629</c:v>
                </c:pt>
                <c:pt idx="14679">
                  <c:v>0.73</c:v>
                </c:pt>
                <c:pt idx="14680">
                  <c:v>0.73</c:v>
                </c:pt>
                <c:pt idx="14681">
                  <c:v>0.73</c:v>
                </c:pt>
                <c:pt idx="14682">
                  <c:v>0.77563793945312498</c:v>
                </c:pt>
                <c:pt idx="14683">
                  <c:v>1.1221691894531249</c:v>
                </c:pt>
                <c:pt idx="14684">
                  <c:v>0.76739550781249999</c:v>
                </c:pt>
                <c:pt idx="14685">
                  <c:v>0.73</c:v>
                </c:pt>
                <c:pt idx="14686">
                  <c:v>0.73</c:v>
                </c:pt>
                <c:pt idx="14687">
                  <c:v>0.73</c:v>
                </c:pt>
                <c:pt idx="14688">
                  <c:v>0.73</c:v>
                </c:pt>
                <c:pt idx="14689">
                  <c:v>0.73</c:v>
                </c:pt>
                <c:pt idx="14690">
                  <c:v>0.73</c:v>
                </c:pt>
                <c:pt idx="14691">
                  <c:v>0.73</c:v>
                </c:pt>
                <c:pt idx="14692">
                  <c:v>0.73</c:v>
                </c:pt>
                <c:pt idx="14693">
                  <c:v>0.73</c:v>
                </c:pt>
                <c:pt idx="14694">
                  <c:v>0.73</c:v>
                </c:pt>
                <c:pt idx="14695">
                  <c:v>0.73</c:v>
                </c:pt>
                <c:pt idx="14696">
                  <c:v>0.73</c:v>
                </c:pt>
                <c:pt idx="14697">
                  <c:v>0.73</c:v>
                </c:pt>
                <c:pt idx="14698">
                  <c:v>0.73</c:v>
                </c:pt>
                <c:pt idx="14699">
                  <c:v>0.73</c:v>
                </c:pt>
                <c:pt idx="14700">
                  <c:v>0.73</c:v>
                </c:pt>
                <c:pt idx="14701">
                  <c:v>0.73</c:v>
                </c:pt>
                <c:pt idx="14702">
                  <c:v>0.73</c:v>
                </c:pt>
                <c:pt idx="14703">
                  <c:v>0.73</c:v>
                </c:pt>
                <c:pt idx="14704">
                  <c:v>0.73</c:v>
                </c:pt>
                <c:pt idx="14705">
                  <c:v>0.73</c:v>
                </c:pt>
                <c:pt idx="14706">
                  <c:v>0.73</c:v>
                </c:pt>
                <c:pt idx="14707">
                  <c:v>0.73</c:v>
                </c:pt>
                <c:pt idx="14708">
                  <c:v>0.73</c:v>
                </c:pt>
                <c:pt idx="14709">
                  <c:v>0.73</c:v>
                </c:pt>
                <c:pt idx="14710">
                  <c:v>0.73</c:v>
                </c:pt>
                <c:pt idx="14711">
                  <c:v>0.73</c:v>
                </c:pt>
                <c:pt idx="14712">
                  <c:v>0.73</c:v>
                </c:pt>
                <c:pt idx="14713">
                  <c:v>0.73</c:v>
                </c:pt>
                <c:pt idx="14714">
                  <c:v>0.84186590576171871</c:v>
                </c:pt>
                <c:pt idx="14715">
                  <c:v>0.73</c:v>
                </c:pt>
                <c:pt idx="14716">
                  <c:v>0.73</c:v>
                </c:pt>
                <c:pt idx="14717">
                  <c:v>0.73</c:v>
                </c:pt>
                <c:pt idx="14718">
                  <c:v>0.73</c:v>
                </c:pt>
                <c:pt idx="14719">
                  <c:v>1.4750054931640626</c:v>
                </c:pt>
                <c:pt idx="14720">
                  <c:v>2.119424072265625</c:v>
                </c:pt>
                <c:pt idx="14721">
                  <c:v>2.2790415039062499</c:v>
                </c:pt>
                <c:pt idx="14722">
                  <c:v>2.053944091796875</c:v>
                </c:pt>
                <c:pt idx="14723">
                  <c:v>1.7597910156250001</c:v>
                </c:pt>
                <c:pt idx="14724">
                  <c:v>1.5927132568359375</c:v>
                </c:pt>
                <c:pt idx="14725">
                  <c:v>1.554738525390625</c:v>
                </c:pt>
                <c:pt idx="14726">
                  <c:v>1.62714404296875</c:v>
                </c:pt>
                <c:pt idx="14727">
                  <c:v>2.26805126953125</c:v>
                </c:pt>
                <c:pt idx="14728">
                  <c:v>2.0759440917968748</c:v>
                </c:pt>
                <c:pt idx="14729">
                  <c:v>1.91676123046875</c:v>
                </c:pt>
                <c:pt idx="14730">
                  <c:v>1.856095458984375</c:v>
                </c:pt>
                <c:pt idx="14731">
                  <c:v>1.96310302734375</c:v>
                </c:pt>
                <c:pt idx="14732">
                  <c:v>1.9912507324218749</c:v>
                </c:pt>
                <c:pt idx="14733">
                  <c:v>1.874327392578125</c:v>
                </c:pt>
                <c:pt idx="14734">
                  <c:v>1.7891979980468751</c:v>
                </c:pt>
                <c:pt idx="14735">
                  <c:v>1.738187744140625</c:v>
                </c:pt>
                <c:pt idx="14736">
                  <c:v>1.6871846923828124</c:v>
                </c:pt>
                <c:pt idx="14737">
                  <c:v>1.9387247314453124</c:v>
                </c:pt>
                <c:pt idx="14738">
                  <c:v>2.19366455078125</c:v>
                </c:pt>
                <c:pt idx="14739">
                  <c:v>2.0767763671875001</c:v>
                </c:pt>
                <c:pt idx="14740">
                  <c:v>1.92378466796875</c:v>
                </c:pt>
                <c:pt idx="14741">
                  <c:v>1.8822712402343751</c:v>
                </c:pt>
                <c:pt idx="14742">
                  <c:v>1.7147299804687499</c:v>
                </c:pt>
                <c:pt idx="14743">
                  <c:v>1.6214787597656251</c:v>
                </c:pt>
                <c:pt idx="14744">
                  <c:v>1.5617353515625001</c:v>
                </c:pt>
                <c:pt idx="14745">
                  <c:v>1.513863525390625</c:v>
                </c:pt>
                <c:pt idx="14746">
                  <c:v>1.4532216796874999</c:v>
                </c:pt>
                <c:pt idx="14747">
                  <c:v>1.3950029296874999</c:v>
                </c:pt>
                <c:pt idx="14748">
                  <c:v>1.3604052734375001</c:v>
                </c:pt>
                <c:pt idx="14749">
                  <c:v>1.3442021484375</c:v>
                </c:pt>
                <c:pt idx="14750">
                  <c:v>1.3270129394531249</c:v>
                </c:pt>
                <c:pt idx="14751">
                  <c:v>1.3103449707031249</c:v>
                </c:pt>
                <c:pt idx="14752">
                  <c:v>1.294211181640625</c:v>
                </c:pt>
                <c:pt idx="14753">
                  <c:v>1.2761512451171875</c:v>
                </c:pt>
                <c:pt idx="14754">
                  <c:v>1.2362867431640625</c:v>
                </c:pt>
                <c:pt idx="14755">
                  <c:v>1.1852352294921875</c:v>
                </c:pt>
                <c:pt idx="14756">
                  <c:v>1.8739281005859374</c:v>
                </c:pt>
                <c:pt idx="14757">
                  <c:v>1.7844464111328124</c:v>
                </c:pt>
                <c:pt idx="14758">
                  <c:v>1.7241633300781249</c:v>
                </c:pt>
                <c:pt idx="14759">
                  <c:v>2.4948027343749999</c:v>
                </c:pt>
                <c:pt idx="14760">
                  <c:v>2.2152612304687498</c:v>
                </c:pt>
                <c:pt idx="14761">
                  <c:v>1.9155268554687499</c:v>
                </c:pt>
                <c:pt idx="14762">
                  <c:v>1.842933837890625</c:v>
                </c:pt>
                <c:pt idx="14763">
                  <c:v>2.3165498046874999</c:v>
                </c:pt>
                <c:pt idx="14764">
                  <c:v>2.0455688476562499</c:v>
                </c:pt>
                <c:pt idx="14765">
                  <c:v>1.8014156494140625</c:v>
                </c:pt>
                <c:pt idx="14766">
                  <c:v>1.623550537109375</c:v>
                </c:pt>
                <c:pt idx="14767">
                  <c:v>1.4867177734374999</c:v>
                </c:pt>
                <c:pt idx="14768">
                  <c:v>1.382985595703125</c:v>
                </c:pt>
                <c:pt idx="14769">
                  <c:v>1.2753525390625</c:v>
                </c:pt>
                <c:pt idx="14770">
                  <c:v>1.1855493164062501</c:v>
                </c:pt>
                <c:pt idx="14771">
                  <c:v>1.0359570312499999</c:v>
                </c:pt>
                <c:pt idx="14772">
                  <c:v>1.1053167724609374</c:v>
                </c:pt>
                <c:pt idx="14773">
                  <c:v>1.5822017822265626</c:v>
                </c:pt>
                <c:pt idx="14774">
                  <c:v>1.2438349609374999</c:v>
                </c:pt>
                <c:pt idx="14775">
                  <c:v>1.1245592041015624</c:v>
                </c:pt>
                <c:pt idx="14776">
                  <c:v>1.0515937500000001</c:v>
                </c:pt>
                <c:pt idx="14777">
                  <c:v>1.0023952636718749</c:v>
                </c:pt>
                <c:pt idx="14778">
                  <c:v>0.962404541015625</c:v>
                </c:pt>
                <c:pt idx="14779">
                  <c:v>0.91571789550781246</c:v>
                </c:pt>
                <c:pt idx="14780">
                  <c:v>0.87738073730468746</c:v>
                </c:pt>
                <c:pt idx="14781">
                  <c:v>0.85079998779296873</c:v>
                </c:pt>
                <c:pt idx="14782">
                  <c:v>0.83002441406250005</c:v>
                </c:pt>
                <c:pt idx="14783">
                  <c:v>0.81719213867187501</c:v>
                </c:pt>
                <c:pt idx="14784">
                  <c:v>0.78372015380859372</c:v>
                </c:pt>
                <c:pt idx="14785">
                  <c:v>0.86871801757812495</c:v>
                </c:pt>
                <c:pt idx="14786">
                  <c:v>0.85100195312500004</c:v>
                </c:pt>
                <c:pt idx="14787">
                  <c:v>0.7912229614257813</c:v>
                </c:pt>
                <c:pt idx="14788">
                  <c:v>0.76784338378906247</c:v>
                </c:pt>
                <c:pt idx="14789">
                  <c:v>0.76276190185546877</c:v>
                </c:pt>
                <c:pt idx="14790">
                  <c:v>1.3226037597656251</c:v>
                </c:pt>
                <c:pt idx="14791">
                  <c:v>1.4803962402343751</c:v>
                </c:pt>
                <c:pt idx="14792">
                  <c:v>1.4023801269531251</c:v>
                </c:pt>
                <c:pt idx="14793">
                  <c:v>1.4089293212890626</c:v>
                </c:pt>
                <c:pt idx="14794">
                  <c:v>1.6378740234375</c:v>
                </c:pt>
                <c:pt idx="14795">
                  <c:v>1.5173736572265626</c:v>
                </c:pt>
                <c:pt idx="14796">
                  <c:v>1.5472524414062501</c:v>
                </c:pt>
                <c:pt idx="14797">
                  <c:v>1.4494189453124999</c:v>
                </c:pt>
                <c:pt idx="14798">
                  <c:v>1.4321489257812501</c:v>
                </c:pt>
                <c:pt idx="14799">
                  <c:v>1.43658349609375</c:v>
                </c:pt>
                <c:pt idx="14800">
                  <c:v>1.4686953125</c:v>
                </c:pt>
                <c:pt idx="14801">
                  <c:v>1.453261474609375</c:v>
                </c:pt>
                <c:pt idx="14802">
                  <c:v>1.4653597412109376</c:v>
                </c:pt>
                <c:pt idx="14803">
                  <c:v>2.0977910156249999</c:v>
                </c:pt>
                <c:pt idx="14804">
                  <c:v>1.970684814453125</c:v>
                </c:pt>
                <c:pt idx="14805">
                  <c:v>1.8540970458984376</c:v>
                </c:pt>
                <c:pt idx="14806">
                  <c:v>1.7450632324218751</c:v>
                </c:pt>
                <c:pt idx="14807">
                  <c:v>1.684298828125</c:v>
                </c:pt>
                <c:pt idx="14808">
                  <c:v>1.6615155029296875</c:v>
                </c:pt>
                <c:pt idx="14809">
                  <c:v>1.6579642333984375</c:v>
                </c:pt>
                <c:pt idx="14810">
                  <c:v>1.6706088867187501</c:v>
                </c:pt>
                <c:pt idx="14811">
                  <c:v>1.9528612060546875</c:v>
                </c:pt>
                <c:pt idx="14812">
                  <c:v>2.1618920898437501</c:v>
                </c:pt>
                <c:pt idx="14813">
                  <c:v>2.1615920410156249</c:v>
                </c:pt>
                <c:pt idx="14814">
                  <c:v>2.0763605957031248</c:v>
                </c:pt>
                <c:pt idx="14815">
                  <c:v>2.0336414794921875</c:v>
                </c:pt>
                <c:pt idx="14816">
                  <c:v>2.0221608886718752</c:v>
                </c:pt>
                <c:pt idx="14817">
                  <c:v>2.0306146240234373</c:v>
                </c:pt>
                <c:pt idx="14818">
                  <c:v>3.142142333984375</c:v>
                </c:pt>
                <c:pt idx="14819">
                  <c:v>4.13</c:v>
                </c:pt>
                <c:pt idx="14820">
                  <c:v>3.93</c:v>
                </c:pt>
                <c:pt idx="14821">
                  <c:v>3.73</c:v>
                </c:pt>
                <c:pt idx="14822">
                  <c:v>3.53</c:v>
                </c:pt>
                <c:pt idx="14823">
                  <c:v>3.33</c:v>
                </c:pt>
                <c:pt idx="14824">
                  <c:v>3.1926406250000001</c:v>
                </c:pt>
                <c:pt idx="14825">
                  <c:v>3.3020751953124998</c:v>
                </c:pt>
                <c:pt idx="14826">
                  <c:v>3.3394282226562502</c:v>
                </c:pt>
                <c:pt idx="14827">
                  <c:v>3.3201513671875</c:v>
                </c:pt>
                <c:pt idx="14828">
                  <c:v>3.28262109375</c:v>
                </c:pt>
                <c:pt idx="14829">
                  <c:v>3.273228271484375</c:v>
                </c:pt>
                <c:pt idx="14830">
                  <c:v>3.2315624999999999</c:v>
                </c:pt>
                <c:pt idx="14831">
                  <c:v>3.2382387695312498</c:v>
                </c:pt>
                <c:pt idx="14832">
                  <c:v>3.222392578125</c:v>
                </c:pt>
                <c:pt idx="14833">
                  <c:v>3.1912670898437501</c:v>
                </c:pt>
                <c:pt idx="14834">
                  <c:v>3.2007539062500001</c:v>
                </c:pt>
                <c:pt idx="14835">
                  <c:v>3.2448669433593751</c:v>
                </c:pt>
                <c:pt idx="14836">
                  <c:v>3.2395659179687502</c:v>
                </c:pt>
                <c:pt idx="14837">
                  <c:v>3.74537451171875</c:v>
                </c:pt>
                <c:pt idx="14838">
                  <c:v>3.7803120117187499</c:v>
                </c:pt>
                <c:pt idx="14839">
                  <c:v>3.8235693359375</c:v>
                </c:pt>
                <c:pt idx="14840">
                  <c:v>3.8189511718750002</c:v>
                </c:pt>
                <c:pt idx="14841">
                  <c:v>3.8713427734375001</c:v>
                </c:pt>
                <c:pt idx="14842">
                  <c:v>3.8956376953124998</c:v>
                </c:pt>
                <c:pt idx="14843">
                  <c:v>3.9466176757812499</c:v>
                </c:pt>
                <c:pt idx="14844">
                  <c:v>3.9176420898437501</c:v>
                </c:pt>
                <c:pt idx="14845">
                  <c:v>3.7813706054687501</c:v>
                </c:pt>
                <c:pt idx="14846">
                  <c:v>3.7226391601562501</c:v>
                </c:pt>
                <c:pt idx="14847">
                  <c:v>3.837687744140625</c:v>
                </c:pt>
                <c:pt idx="14848">
                  <c:v>4.0370476074218749</c:v>
                </c:pt>
                <c:pt idx="14849">
                  <c:v>4.0119155273437501</c:v>
                </c:pt>
                <c:pt idx="14850">
                  <c:v>3.954232421875</c:v>
                </c:pt>
                <c:pt idx="14851">
                  <c:v>3.9100786132812502</c:v>
                </c:pt>
                <c:pt idx="14852">
                  <c:v>3.9067329101562498</c:v>
                </c:pt>
                <c:pt idx="14853">
                  <c:v>3.7765488281250001</c:v>
                </c:pt>
                <c:pt idx="14854">
                  <c:v>3.9361748046875</c:v>
                </c:pt>
                <c:pt idx="14855">
                  <c:v>4.13</c:v>
                </c:pt>
                <c:pt idx="14856">
                  <c:v>4.13</c:v>
                </c:pt>
                <c:pt idx="14857">
                  <c:v>4.1981801757812498</c:v>
                </c:pt>
                <c:pt idx="14858">
                  <c:v>4.1322548828125001</c:v>
                </c:pt>
                <c:pt idx="14859">
                  <c:v>7.3026796875000004</c:v>
                </c:pt>
                <c:pt idx="14860">
                  <c:v>6.8995742187499998</c:v>
                </c:pt>
                <c:pt idx="14861">
                  <c:v>6.3963828124999997</c:v>
                </c:pt>
                <c:pt idx="14862">
                  <c:v>6.3664648437500002</c:v>
                </c:pt>
                <c:pt idx="14863">
                  <c:v>6.2814082031250003</c:v>
                </c:pt>
                <c:pt idx="14864">
                  <c:v>6.1850644531250003</c:v>
                </c:pt>
                <c:pt idx="14865">
                  <c:v>5.9682851562500003</c:v>
                </c:pt>
                <c:pt idx="14866">
                  <c:v>5.822583984375</c:v>
                </c:pt>
                <c:pt idx="14867">
                  <c:v>5.7253749999999997</c:v>
                </c:pt>
                <c:pt idx="14868">
                  <c:v>5.4459458007812502</c:v>
                </c:pt>
                <c:pt idx="14869">
                  <c:v>5.33643017578125</c:v>
                </c:pt>
                <c:pt idx="14870">
                  <c:v>5.2863740234375003</c:v>
                </c:pt>
                <c:pt idx="14871">
                  <c:v>5.1963286132812501</c:v>
                </c:pt>
                <c:pt idx="14872">
                  <c:v>5.0929580078125003</c:v>
                </c:pt>
                <c:pt idx="14873">
                  <c:v>5.1962460937500001</c:v>
                </c:pt>
                <c:pt idx="14874">
                  <c:v>5.0862084960937501</c:v>
                </c:pt>
                <c:pt idx="14875">
                  <c:v>4.7171704101562497</c:v>
                </c:pt>
                <c:pt idx="14876">
                  <c:v>4.13</c:v>
                </c:pt>
                <c:pt idx="14877">
                  <c:v>4.13</c:v>
                </c:pt>
                <c:pt idx="14878">
                  <c:v>4.13</c:v>
                </c:pt>
                <c:pt idx="14879">
                  <c:v>4.13</c:v>
                </c:pt>
                <c:pt idx="14880">
                  <c:v>4.13</c:v>
                </c:pt>
                <c:pt idx="14881">
                  <c:v>4.13</c:v>
                </c:pt>
                <c:pt idx="14882">
                  <c:v>4.13</c:v>
                </c:pt>
                <c:pt idx="14883">
                  <c:v>4.13</c:v>
                </c:pt>
                <c:pt idx="14884">
                  <c:v>4.0971171875000003</c:v>
                </c:pt>
                <c:pt idx="14885">
                  <c:v>4.0747626953124998</c:v>
                </c:pt>
                <c:pt idx="14886">
                  <c:v>4.0224240722656246</c:v>
                </c:pt>
                <c:pt idx="14887">
                  <c:v>3.97539208984375</c:v>
                </c:pt>
                <c:pt idx="14888">
                  <c:v>3.9590532226562498</c:v>
                </c:pt>
                <c:pt idx="14889">
                  <c:v>3.8250532226562499</c:v>
                </c:pt>
                <c:pt idx="14890">
                  <c:v>3.7803918457031251</c:v>
                </c:pt>
                <c:pt idx="14891">
                  <c:v>3.8897307128906249</c:v>
                </c:pt>
                <c:pt idx="14892">
                  <c:v>3.7854240722656249</c:v>
                </c:pt>
                <c:pt idx="14893">
                  <c:v>3.6480693359375</c:v>
                </c:pt>
                <c:pt idx="14894">
                  <c:v>3.5783093261718748</c:v>
                </c:pt>
                <c:pt idx="14895">
                  <c:v>3.5056909179687499</c:v>
                </c:pt>
                <c:pt idx="14896">
                  <c:v>3.4087465820312501</c:v>
                </c:pt>
                <c:pt idx="14897">
                  <c:v>3.3150383300781252</c:v>
                </c:pt>
                <c:pt idx="14898">
                  <c:v>3.2193398437499998</c:v>
                </c:pt>
                <c:pt idx="14899">
                  <c:v>3.138769775390625</c:v>
                </c:pt>
                <c:pt idx="14900">
                  <c:v>3.0612219238281249</c:v>
                </c:pt>
                <c:pt idx="14901">
                  <c:v>2.9828613281249998</c:v>
                </c:pt>
                <c:pt idx="14902">
                  <c:v>2.9171025390624998</c:v>
                </c:pt>
                <c:pt idx="14903">
                  <c:v>2.8441972656250001</c:v>
                </c:pt>
                <c:pt idx="14904">
                  <c:v>2.7764943847656252</c:v>
                </c:pt>
                <c:pt idx="14905">
                  <c:v>2.7101535644531252</c:v>
                </c:pt>
                <c:pt idx="14906">
                  <c:v>2.6361486816406252</c:v>
                </c:pt>
                <c:pt idx="14907">
                  <c:v>2.5723056640625002</c:v>
                </c:pt>
                <c:pt idx="14908">
                  <c:v>2.5144780273437499</c:v>
                </c:pt>
                <c:pt idx="14909">
                  <c:v>2.4584753417968752</c:v>
                </c:pt>
                <c:pt idx="14910">
                  <c:v>2.3999121093750002</c:v>
                </c:pt>
                <c:pt idx="14911">
                  <c:v>2.3314179687499998</c:v>
                </c:pt>
                <c:pt idx="14912">
                  <c:v>2.2642292480468749</c:v>
                </c:pt>
                <c:pt idx="14913">
                  <c:v>2.202344482421875</c:v>
                </c:pt>
                <c:pt idx="14914">
                  <c:v>2.1283603515624998</c:v>
                </c:pt>
                <c:pt idx="14915">
                  <c:v>2.1295441894531248</c:v>
                </c:pt>
                <c:pt idx="14916">
                  <c:v>2.1088974609375</c:v>
                </c:pt>
                <c:pt idx="14917">
                  <c:v>2.1036826171874998</c:v>
                </c:pt>
                <c:pt idx="14918">
                  <c:v>2.108455078125</c:v>
                </c:pt>
                <c:pt idx="14919">
                  <c:v>2.1064311523437498</c:v>
                </c:pt>
                <c:pt idx="14920">
                  <c:v>2.0857902832031252</c:v>
                </c:pt>
                <c:pt idx="14921">
                  <c:v>2.0704794921874998</c:v>
                </c:pt>
                <c:pt idx="14922">
                  <c:v>2.0608132324218751</c:v>
                </c:pt>
                <c:pt idx="14923">
                  <c:v>2.0483972167968751</c:v>
                </c:pt>
                <c:pt idx="14924">
                  <c:v>2.0398060302734375</c:v>
                </c:pt>
                <c:pt idx="14925">
                  <c:v>2.0452622070312501</c:v>
                </c:pt>
                <c:pt idx="14926">
                  <c:v>2.0569321289062499</c:v>
                </c:pt>
                <c:pt idx="14927">
                  <c:v>2.0645253906250001</c:v>
                </c:pt>
                <c:pt idx="14928">
                  <c:v>2.0515786132812499</c:v>
                </c:pt>
                <c:pt idx="14929">
                  <c:v>2.0026784667968749</c:v>
                </c:pt>
                <c:pt idx="14930">
                  <c:v>1.958670654296875</c:v>
                </c:pt>
                <c:pt idx="14931">
                  <c:v>1.9135225830078124</c:v>
                </c:pt>
                <c:pt idx="14932">
                  <c:v>1.86480810546875</c:v>
                </c:pt>
                <c:pt idx="14933">
                  <c:v>1.828642578125</c:v>
                </c:pt>
                <c:pt idx="14934">
                  <c:v>1.7959970703125001</c:v>
                </c:pt>
                <c:pt idx="14935">
                  <c:v>1.7576451416015626</c:v>
                </c:pt>
                <c:pt idx="14936">
                  <c:v>1.7012750244140624</c:v>
                </c:pt>
                <c:pt idx="14937">
                  <c:v>1.6662938232421876</c:v>
                </c:pt>
                <c:pt idx="14938">
                  <c:v>1.63037109375</c:v>
                </c:pt>
                <c:pt idx="14939">
                  <c:v>1.6078913574218749</c:v>
                </c:pt>
                <c:pt idx="14940">
                  <c:v>1.5805894775390625</c:v>
                </c:pt>
                <c:pt idx="14941">
                  <c:v>1.54685302734375</c:v>
                </c:pt>
                <c:pt idx="14942">
                  <c:v>1.5169477539062499</c:v>
                </c:pt>
                <c:pt idx="14943">
                  <c:v>1.5113800048828125</c:v>
                </c:pt>
                <c:pt idx="14944">
                  <c:v>1.5033127441406251</c:v>
                </c:pt>
                <c:pt idx="14945">
                  <c:v>1.353312744140625</c:v>
                </c:pt>
                <c:pt idx="14946">
                  <c:v>1.2033127441406251</c:v>
                </c:pt>
                <c:pt idx="14947">
                  <c:v>1.134597900390625</c:v>
                </c:pt>
                <c:pt idx="14948">
                  <c:v>1.0972322998046875</c:v>
                </c:pt>
                <c:pt idx="14949">
                  <c:v>1.0587191162109375</c:v>
                </c:pt>
                <c:pt idx="14950">
                  <c:v>1.0188671264648437</c:v>
                </c:pt>
                <c:pt idx="14951">
                  <c:v>0.98315551757812503</c:v>
                </c:pt>
                <c:pt idx="14952">
                  <c:v>0.95256982421875003</c:v>
                </c:pt>
                <c:pt idx="14953">
                  <c:v>0.910956787109375</c:v>
                </c:pt>
                <c:pt idx="14954">
                  <c:v>0.8965287475585938</c:v>
                </c:pt>
                <c:pt idx="14955">
                  <c:v>0.88876239013671876</c:v>
                </c:pt>
                <c:pt idx="14956">
                  <c:v>0.8811975708007812</c:v>
                </c:pt>
                <c:pt idx="14957">
                  <c:v>0.88124438476562506</c:v>
                </c:pt>
                <c:pt idx="14958">
                  <c:v>0.89087554931640622</c:v>
                </c:pt>
                <c:pt idx="14959">
                  <c:v>0.89897387695312503</c:v>
                </c:pt>
                <c:pt idx="14960">
                  <c:v>0.91779498291015627</c:v>
                </c:pt>
                <c:pt idx="14961">
                  <c:v>0.92802697753906249</c:v>
                </c:pt>
                <c:pt idx="14962">
                  <c:v>0.93604583740234371</c:v>
                </c:pt>
                <c:pt idx="14963">
                  <c:v>0.94151690673828126</c:v>
                </c:pt>
                <c:pt idx="14964">
                  <c:v>0.94371447753906246</c:v>
                </c:pt>
                <c:pt idx="14965">
                  <c:v>0.94329321289062495</c:v>
                </c:pt>
                <c:pt idx="14966">
                  <c:v>0.94054754638671878</c:v>
                </c:pt>
                <c:pt idx="14967">
                  <c:v>0.92814782714843747</c:v>
                </c:pt>
                <c:pt idx="14968">
                  <c:v>0.92838079833984377</c:v>
                </c:pt>
                <c:pt idx="14969">
                  <c:v>0.93143035888671877</c:v>
                </c:pt>
                <c:pt idx="14970">
                  <c:v>0.94579791259765622</c:v>
                </c:pt>
                <c:pt idx="14971">
                  <c:v>1.0068323974609374</c:v>
                </c:pt>
                <c:pt idx="14972">
                  <c:v>1.0314173583984374</c:v>
                </c:pt>
                <c:pt idx="14973">
                  <c:v>1.0321506347656251</c:v>
                </c:pt>
                <c:pt idx="14974">
                  <c:v>1.030805419921875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7BE-4575-A45B-D60F32715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4796559"/>
        <c:axId val="2064796975"/>
      </c:scatterChart>
      <c:valAx>
        <c:axId val="2064796559"/>
        <c:scaling>
          <c:orientation val="minMax"/>
          <c:max val="40451"/>
          <c:min val="2547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d\-mmm\-yyyy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16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064796975"/>
        <c:crosses val="autoZero"/>
        <c:crossBetween val="midCat"/>
        <c:majorUnit val="1461"/>
      </c:valAx>
      <c:valAx>
        <c:axId val="2064796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dirty="0"/>
                  <a:t>Discharge </a:t>
                </a:r>
                <a:r>
                  <a:rPr lang="en-US" dirty="0" smtClean="0"/>
                  <a:t>(</a:t>
                </a:r>
                <a:r>
                  <a:rPr lang="en-US" sz="1000" b="0" i="0" u="none" strike="noStrike" baseline="0" dirty="0" smtClean="0">
                    <a:effectLst/>
                  </a:rPr>
                  <a:t>m³/s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064796559"/>
        <c:crosses val="autoZero"/>
        <c:crossBetween val="midCat"/>
      </c:valAx>
      <c:spPr>
        <a:noFill/>
        <a:ln w="95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373869932925054E-2"/>
          <c:y val="3.9505560573401231E-2"/>
          <c:w val="0.88081350247885681"/>
          <c:h val="0.77480146471572153"/>
        </c:manualLayout>
      </c:layout>
      <c:scatterChart>
        <c:scatterStyle val="lineMarker"/>
        <c:varyColors val="0"/>
        <c:ser>
          <c:idx val="1"/>
          <c:order val="0"/>
          <c:tx>
            <c:strRef>
              <c:f>Summary!$D$4</c:f>
              <c:strCache>
                <c:ptCount val="1"/>
                <c:pt idx="0">
                  <c:v>FLOW (10³ cfs)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noFill/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3.3744694504223953E-2"/>
                  <c:y val="-4.85917596230728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B35-4CEA-82B7-619F10366CFA}"/>
                </c:ext>
              </c:extLst>
            </c:dLbl>
            <c:dLbl>
              <c:idx val="4"/>
              <c:layout>
                <c:manualLayout>
                  <c:x val="-4.4428453390461475E-2"/>
                  <c:y val="-5.21103519201817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35-4CEA-82B7-619F10366CFA}"/>
                </c:ext>
              </c:extLst>
            </c:dLbl>
            <c:dLbl>
              <c:idx val="7"/>
              <c:layout>
                <c:manualLayout>
                  <c:x val="-1.6934178455115005E-3"/>
                  <c:y val="-2.74802058404199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35-4CEA-82B7-619F10366CFA}"/>
                </c:ext>
              </c:extLst>
            </c:dLbl>
            <c:dLbl>
              <c:idx val="8"/>
              <c:layout>
                <c:manualLayout>
                  <c:x val="5.8011979271821792E-3"/>
                  <c:y val="-5.21103581264164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35-4CEA-82B7-619F10366CFA}"/>
                </c:ext>
              </c:extLst>
            </c:dLbl>
            <c:spPr>
              <a:solidFill>
                <a:schemeClr val="bg1">
                  <a:alpha val="60000"/>
                </a:schemeClr>
              </a:solidFill>
              <a:ln w="6350">
                <a:solidFill>
                  <a:schemeClr val="tx2">
                    <a:lumMod val="75000"/>
                    <a:alpha val="5000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Summary!$B$6:$B$14</c:f>
              <c:numCache>
                <c:formatCode>0</c:formatCode>
                <c:ptCount val="9"/>
                <c:pt idx="0">
                  <c:v>50</c:v>
                </c:pt>
                <c:pt idx="1">
                  <c:v>40</c:v>
                </c:pt>
                <c:pt idx="2">
                  <c:v>30.030030030030026</c:v>
                </c:pt>
                <c:pt idx="3">
                  <c:v>20</c:v>
                </c:pt>
                <c:pt idx="4">
                  <c:v>14.999250037498127</c:v>
                </c:pt>
                <c:pt idx="5">
                  <c:v>10</c:v>
                </c:pt>
                <c:pt idx="6">
                  <c:v>5</c:v>
                </c:pt>
                <c:pt idx="7">
                  <c:v>2</c:v>
                </c:pt>
                <c:pt idx="8">
                  <c:v>1.1111111111111112</c:v>
                </c:pt>
              </c:numCache>
            </c:numRef>
          </c:xVal>
          <c:yVal>
            <c:numRef>
              <c:f>Summary!$D$6:$D$14</c:f>
              <c:numCache>
                <c:formatCode>#,##0.000</c:formatCode>
                <c:ptCount val="9"/>
                <c:pt idx="0">
                  <c:v>166.95349999999999</c:v>
                </c:pt>
                <c:pt idx="1">
                  <c:v>147.5104</c:v>
                </c:pt>
                <c:pt idx="2">
                  <c:v>125.0124</c:v>
                </c:pt>
                <c:pt idx="3">
                  <c:v>97.419300000000007</c:v>
                </c:pt>
                <c:pt idx="4">
                  <c:v>80.68610000000001</c:v>
                </c:pt>
                <c:pt idx="5">
                  <c:v>60.514099999999999</c:v>
                </c:pt>
                <c:pt idx="6">
                  <c:v>34.104199999999999</c:v>
                </c:pt>
                <c:pt idx="7">
                  <c:v>11.494200000000001</c:v>
                </c:pt>
                <c:pt idx="8">
                  <c:v>2.25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B35-4CEA-82B7-619F10366CF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52194864"/>
        <c:axId val="652188624"/>
      </c:scatterChart>
      <c:valAx>
        <c:axId val="65219486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/>
                  <a:t>Return period (years)</a:t>
                </a:r>
              </a:p>
            </c:rich>
          </c:tx>
          <c:layout>
            <c:manualLayout>
              <c:xMode val="edge"/>
              <c:yMode val="edge"/>
              <c:x val="0.45794636247392151"/>
              <c:y val="0.916890622662315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88624"/>
        <c:crosses val="autoZero"/>
        <c:crossBetween val="midCat"/>
        <c:minorUnit val="2.5"/>
      </c:valAx>
      <c:valAx>
        <c:axId val="652188624"/>
        <c:scaling>
          <c:logBase val="10"/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dirty="0"/>
                  <a:t>Discharge </a:t>
                </a:r>
                <a:r>
                  <a:rPr lang="en-US" dirty="0" smtClean="0"/>
                  <a:t>(m³/s)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1726450860309124E-3"/>
              <c:y val="0.193765414425139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94864"/>
        <c:crosses val="autoZero"/>
        <c:crossBetween val="midCat"/>
      </c:valAx>
      <c:spPr>
        <a:noFill/>
        <a:ln w="95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37793733298668"/>
          <c:y val="3.9505560573401231E-2"/>
          <c:w val="0.79286797338603476"/>
          <c:h val="0.70833982036907417"/>
        </c:manualLayout>
      </c:layout>
      <c:scatterChart>
        <c:scatterStyle val="lineMarker"/>
        <c:varyColors val="0"/>
        <c:ser>
          <c:idx val="1"/>
          <c:order val="0"/>
          <c:tx>
            <c:strRef>
              <c:f>Summary!$D$4</c:f>
              <c:strCache>
                <c:ptCount val="1"/>
                <c:pt idx="0">
                  <c:v>FLOW (10³ cfs)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2"/>
            <c:spPr>
              <a:noFill/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3.3744694504223953E-2"/>
                  <c:y val="-4.85917596230728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F6-49F1-B625-61D6BD5F64A1}"/>
                </c:ext>
              </c:extLst>
            </c:dLbl>
            <c:dLbl>
              <c:idx val="4"/>
              <c:layout>
                <c:manualLayout>
                  <c:x val="-4.4428453390461475E-2"/>
                  <c:y val="-5.21103519201817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F6-49F1-B625-61D6BD5F64A1}"/>
                </c:ext>
              </c:extLst>
            </c:dLbl>
            <c:dLbl>
              <c:idx val="7"/>
              <c:layout>
                <c:manualLayout>
                  <c:x val="-1.6934178455115005E-3"/>
                  <c:y val="-2.74802058404199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F6-49F1-B625-61D6BD5F64A1}"/>
                </c:ext>
              </c:extLst>
            </c:dLbl>
            <c:dLbl>
              <c:idx val="8"/>
              <c:layout>
                <c:manualLayout>
                  <c:x val="5.8011979271821792E-3"/>
                  <c:y val="-5.21103581264164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F6-49F1-B625-61D6BD5F64A1}"/>
                </c:ext>
              </c:extLst>
            </c:dLbl>
            <c:spPr>
              <a:solidFill>
                <a:schemeClr val="bg1">
                  <a:alpha val="0"/>
                </a:schemeClr>
              </a:solidFill>
              <a:ln w="6350">
                <a:solidFill>
                  <a:schemeClr val="tx2">
                    <a:lumMod val="75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00" b="0" i="0" u="none" strike="noStrike" kern="1200" baseline="0">
                    <a:solidFill>
                      <a:schemeClr val="bg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Summary!$B$6:$B$14</c:f>
              <c:numCache>
                <c:formatCode>0</c:formatCode>
                <c:ptCount val="9"/>
                <c:pt idx="0">
                  <c:v>50</c:v>
                </c:pt>
                <c:pt idx="1">
                  <c:v>40</c:v>
                </c:pt>
                <c:pt idx="2">
                  <c:v>30.030030030030026</c:v>
                </c:pt>
                <c:pt idx="3">
                  <c:v>20</c:v>
                </c:pt>
                <c:pt idx="4">
                  <c:v>14.999250037498127</c:v>
                </c:pt>
                <c:pt idx="5">
                  <c:v>10</c:v>
                </c:pt>
                <c:pt idx="6">
                  <c:v>5</c:v>
                </c:pt>
                <c:pt idx="7">
                  <c:v>2</c:v>
                </c:pt>
                <c:pt idx="8">
                  <c:v>1.1111111111111112</c:v>
                </c:pt>
              </c:numCache>
            </c:numRef>
          </c:xVal>
          <c:yVal>
            <c:numRef>
              <c:f>Summary!$D$6:$D$14</c:f>
              <c:numCache>
                <c:formatCode>#,##0.000</c:formatCode>
                <c:ptCount val="9"/>
                <c:pt idx="0">
                  <c:v>166.95349999999999</c:v>
                </c:pt>
                <c:pt idx="1">
                  <c:v>147.5104</c:v>
                </c:pt>
                <c:pt idx="2">
                  <c:v>125.0124</c:v>
                </c:pt>
                <c:pt idx="3">
                  <c:v>97.419300000000007</c:v>
                </c:pt>
                <c:pt idx="4">
                  <c:v>80.68610000000001</c:v>
                </c:pt>
                <c:pt idx="5">
                  <c:v>60.514099999999999</c:v>
                </c:pt>
                <c:pt idx="6">
                  <c:v>34.104199999999999</c:v>
                </c:pt>
                <c:pt idx="7">
                  <c:v>11.494200000000001</c:v>
                </c:pt>
                <c:pt idx="8">
                  <c:v>2.25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BF6-49F1-B625-61D6BD5F64A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52194864"/>
        <c:axId val="652188624"/>
      </c:scatterChart>
      <c:valAx>
        <c:axId val="65219486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400" b="0" i="0" u="none" strike="noStrike" kern="1200" baseline="0">
                    <a:solidFill>
                      <a:schemeClr val="bg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/>
                  <a:t>Return period (years)</a:t>
                </a:r>
              </a:p>
            </c:rich>
          </c:tx>
          <c:layout>
            <c:manualLayout>
              <c:xMode val="edge"/>
              <c:yMode val="edge"/>
              <c:x val="0.42484473992348909"/>
              <c:y val="0.855556064342672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400" b="0" i="0" u="none" strike="noStrike" kern="1200" baseline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88624"/>
        <c:crosses val="autoZero"/>
        <c:crossBetween val="midCat"/>
        <c:minorUnit val="2.5"/>
      </c:valAx>
      <c:valAx>
        <c:axId val="652188624"/>
        <c:scaling>
          <c:logBase val="10"/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400" b="0" i="0" u="none" strike="noStrike" kern="1200" baseline="0">
                    <a:solidFill>
                      <a:schemeClr val="bg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dirty="0"/>
                  <a:t>Discharge </a:t>
                </a:r>
                <a:r>
                  <a:rPr lang="en-US" dirty="0" smtClean="0"/>
                  <a:t>(m³/s)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1726450860309124E-3"/>
              <c:y val="0.193765414425139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400" b="0" i="0" u="none" strike="noStrike" kern="1200" baseline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652194864"/>
        <c:crosses val="autoZero"/>
        <c:crossBetween val="midCat"/>
      </c:valAx>
      <c:spPr>
        <a:noFill/>
        <a:ln w="952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400">
          <a:solidFill>
            <a:schemeClr val="bg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96130291405882"/>
          <c:y val="0.14763136230694779"/>
          <c:w val="0.85810502052628035"/>
          <c:h val="0.70601618061692528"/>
        </c:manualLayout>
      </c:layout>
      <c:scatterChart>
        <c:scatterStyle val="lineMarker"/>
        <c:varyColors val="0"/>
        <c:ser>
          <c:idx val="6"/>
          <c:order val="0"/>
          <c:tx>
            <c:strRef>
              <c:f>'Concensus HSC.tab'!$AC$4</c:f>
              <c:strCache>
                <c:ptCount val="1"/>
                <c:pt idx="0">
                  <c:v>Depth HSC</c:v>
                </c:pt>
              </c:strCache>
            </c:strRef>
          </c:tx>
          <c:spPr>
            <a:ln w="15875" cap="rnd">
              <a:solidFill>
                <a:srgbClr val="00B0F0"/>
              </a:solidFill>
              <a:prstDash val="lgDash"/>
              <a:round/>
            </a:ln>
            <a:effectLst/>
          </c:spPr>
          <c:marker>
            <c:symbol val="x"/>
            <c:size val="5"/>
            <c:spPr>
              <a:noFill/>
              <a:ln w="12700">
                <a:solidFill>
                  <a:srgbClr val="00B0F0"/>
                </a:solidFill>
              </a:ln>
              <a:effectLst/>
            </c:spPr>
          </c:marker>
          <c:xVal>
            <c:numRef>
              <c:f>'Concensus HSC.tab'!$E$51:$E$58</c:f>
              <c:numCache>
                <c:formatCode>0.00</c:formatCode>
                <c:ptCount val="8"/>
                <c:pt idx="0">
                  <c:v>0.2</c:v>
                </c:pt>
                <c:pt idx="1">
                  <c:v>0.55000000000000004</c:v>
                </c:pt>
                <c:pt idx="2">
                  <c:v>1.5</c:v>
                </c:pt>
                <c:pt idx="3">
                  <c:v>2.5</c:v>
                </c:pt>
                <c:pt idx="4">
                  <c:v>3.5</c:v>
                </c:pt>
                <c:pt idx="5">
                  <c:v>5</c:v>
                </c:pt>
                <c:pt idx="6">
                  <c:v>6</c:v>
                </c:pt>
                <c:pt idx="7">
                  <c:v>11.9</c:v>
                </c:pt>
              </c:numCache>
            </c:numRef>
          </c:xVal>
          <c:yVal>
            <c:numRef>
              <c:f>'Concensus HSC.tab'!$F$51:$F$58</c:f>
              <c:numCache>
                <c:formatCode>0.00</c:formatCode>
                <c:ptCount val="8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</c:v>
                </c:pt>
                <c:pt idx="4">
                  <c:v>0.35</c:v>
                </c:pt>
                <c:pt idx="5">
                  <c:v>0.35</c:v>
                </c:pt>
                <c:pt idx="6">
                  <c:v>0.2</c:v>
                </c:pt>
                <c:pt idx="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38-4383-A8A0-76634D238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282927"/>
        <c:axId val="218281679"/>
      </c:scatterChart>
      <c:scatterChart>
        <c:scatterStyle val="lineMarker"/>
        <c:varyColors val="0"/>
        <c:ser>
          <c:idx val="2"/>
          <c:order val="1"/>
          <c:tx>
            <c:strRef>
              <c:f>'Concensus HSC.tab'!$AC$5</c:f>
              <c:strCache>
                <c:ptCount val="1"/>
                <c:pt idx="0">
                  <c:v>Velocity HSC</c:v>
                </c:pt>
              </c:strCache>
            </c:strRef>
          </c:tx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12700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xVal>
            <c:numRef>
              <c:f>'Concensus HSC.tab'!$C$51:$C$78</c:f>
              <c:numCache>
                <c:formatCode>0.00</c:formatCode>
                <c:ptCount val="28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2.5499999999999998</c:v>
                </c:pt>
                <c:pt idx="27">
                  <c:v>4</c:v>
                </c:pt>
              </c:numCache>
            </c:numRef>
          </c:xVal>
          <c:yVal>
            <c:numRef>
              <c:f>'Concensus HSC.tab'!$D$51:$D$78</c:f>
              <c:numCache>
                <c:formatCode>0.00</c:formatCode>
                <c:ptCount val="28"/>
                <c:pt idx="0">
                  <c:v>1</c:v>
                </c:pt>
                <c:pt idx="1">
                  <c:v>1</c:v>
                </c:pt>
                <c:pt idx="2">
                  <c:v>0.99</c:v>
                </c:pt>
                <c:pt idx="3">
                  <c:v>0.98</c:v>
                </c:pt>
                <c:pt idx="4">
                  <c:v>0.97</c:v>
                </c:pt>
                <c:pt idx="5">
                  <c:v>0.96</c:v>
                </c:pt>
                <c:pt idx="6">
                  <c:v>0.94</c:v>
                </c:pt>
                <c:pt idx="7">
                  <c:v>0.92</c:v>
                </c:pt>
                <c:pt idx="8">
                  <c:v>0.89</c:v>
                </c:pt>
                <c:pt idx="9">
                  <c:v>0.87</c:v>
                </c:pt>
                <c:pt idx="10">
                  <c:v>0.84</c:v>
                </c:pt>
                <c:pt idx="11">
                  <c:v>0.81</c:v>
                </c:pt>
                <c:pt idx="12">
                  <c:v>0.78</c:v>
                </c:pt>
                <c:pt idx="13">
                  <c:v>0.74</c:v>
                </c:pt>
                <c:pt idx="14">
                  <c:v>0.71</c:v>
                </c:pt>
                <c:pt idx="15">
                  <c:v>0.67</c:v>
                </c:pt>
                <c:pt idx="16">
                  <c:v>0.63</c:v>
                </c:pt>
                <c:pt idx="17">
                  <c:v>0.6</c:v>
                </c:pt>
                <c:pt idx="18">
                  <c:v>0.56000000000000005</c:v>
                </c:pt>
                <c:pt idx="19">
                  <c:v>0.52</c:v>
                </c:pt>
                <c:pt idx="20">
                  <c:v>0.48</c:v>
                </c:pt>
                <c:pt idx="21">
                  <c:v>0.45</c:v>
                </c:pt>
                <c:pt idx="22">
                  <c:v>0.41</c:v>
                </c:pt>
                <c:pt idx="23">
                  <c:v>0.38</c:v>
                </c:pt>
                <c:pt idx="24">
                  <c:v>0.34</c:v>
                </c:pt>
                <c:pt idx="25">
                  <c:v>0.31</c:v>
                </c:pt>
                <c:pt idx="26">
                  <c:v>0.3</c:v>
                </c:pt>
                <c:pt idx="2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38-4383-A8A0-76634D238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286255"/>
        <c:axId val="21828542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2"/>
                <c:tx>
                  <c:strRef>
                    <c:extLst>
                      <c:ext uri="{02D57815-91ED-43cb-92C2-25804820EDAC}">
                        <c15:formulaRef>
                          <c15:sqref>'Concensus HSC.tab'!$O$4</c15:sqref>
                        </c15:formulaRef>
                      </c:ext>
                    </c:extLst>
                    <c:strCache>
                      <c:ptCount val="1"/>
                      <c:pt idx="0">
                        <c:v>Usable habitat threshold</c:v>
                      </c:pt>
                    </c:strCache>
                  </c:strRef>
                </c:tx>
                <c:spPr>
                  <a:ln w="15875" cap="rnd">
                    <a:solidFill>
                      <a:schemeClr val="tx1"/>
                    </a:solidFill>
                    <a:prstDash val="sys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'Concensus HSC.tab'!$O$6:$O$7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20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'Concensus HSC.tab'!$P$6:$P$7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0.4</c:v>
                      </c:pt>
                      <c:pt idx="1">
                        <c:v>0.4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FF38-4383-A8A0-76634D238365}"/>
                  </c:ext>
                </c:extLst>
              </c15:ser>
            </c15:filteredScatterSeries>
          </c:ext>
        </c:extLst>
      </c:scatterChart>
      <c:valAx>
        <c:axId val="218281679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/>
                  <a:t>Probable habitat suitability (--)</a:t>
                </a:r>
              </a:p>
            </c:rich>
          </c:tx>
          <c:layout>
            <c:manualLayout>
              <c:xMode val="edge"/>
              <c:yMode val="edge"/>
              <c:x val="1.6019985627992686E-2"/>
              <c:y val="0.274321553400574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2927"/>
        <c:crosses val="autoZero"/>
        <c:crossBetween val="midCat"/>
        <c:majorUnit val="0.2"/>
      </c:valAx>
      <c:valAx>
        <c:axId val="218282927"/>
        <c:scaling>
          <c:orientation val="minMax"/>
          <c:max val="12"/>
        </c:scaling>
        <c:delete val="0"/>
        <c:axPos val="b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i="0">
                    <a:solidFill>
                      <a:srgbClr val="00B0F0"/>
                    </a:solidFill>
                  </a:rPr>
                  <a:t>Flow depth (ft)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in"/>
        <c:minorTickMark val="none"/>
        <c:tickLblPos val="nextTo"/>
        <c:spPr>
          <a:noFill/>
          <a:ln w="15875" cap="flat" cmpd="sng" algn="ctr">
            <a:solidFill>
              <a:srgbClr val="00B0F0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1679"/>
        <c:crosses val="autoZero"/>
        <c:crossBetween val="midCat"/>
      </c:valAx>
      <c:valAx>
        <c:axId val="218285423"/>
        <c:scaling>
          <c:orientation val="minMax"/>
          <c:max val="1"/>
        </c:scaling>
        <c:delete val="0"/>
        <c:axPos val="r"/>
        <c:numFmt formatCode="0" sourceLinked="0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6255"/>
        <c:crosses val="max"/>
        <c:crossBetween val="midCat"/>
        <c:majorUnit val="0.2"/>
      </c:valAx>
      <c:valAx>
        <c:axId val="218286255"/>
        <c:scaling>
          <c:orientation val="minMax"/>
          <c:max val="6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C00000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US" b="1">
                    <a:solidFill>
                      <a:srgbClr val="C00000"/>
                    </a:solidFill>
                  </a:rPr>
                  <a:t>Flow velocity (fps)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rgbClr val="C00000"/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in"/>
        <c:minorTickMark val="none"/>
        <c:tickLblPos val="nextTo"/>
        <c:spPr>
          <a:noFill/>
          <a:ln w="15875" cap="flat" cmpd="sng" algn="ctr">
            <a:solidFill>
              <a:srgbClr val="C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218285423"/>
        <c:crosses val="max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/>
          </a:solidFill>
          <a:latin typeface="Arial Narrow" panose="020B0606020202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6656CB18-3549-4910-92F6-27CC5786213B}" type="datetimeFigureOut">
              <a:rPr lang="fr-FR" altLang="en-US"/>
              <a:pPr/>
              <a:t>14/11/2019</a:t>
            </a:fld>
            <a:endParaRPr lang="fr-FR" alt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5A9B7812-2AB1-46E5-A77E-A6716C2589FF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411293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E067A3AD-1D62-47C4-BFBE-96323200F569}" type="datetimeFigureOut">
              <a:rPr lang="fr-FR" altLang="en-US"/>
              <a:pPr/>
              <a:t>14/11/2019</a:t>
            </a:fld>
            <a:endParaRPr lang="fr-FR" alt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en-US" smtClean="0"/>
              <a:t>Cliquez pour modifier les styles du texte du masque</a:t>
            </a:r>
          </a:p>
          <a:p>
            <a:pPr lvl="1"/>
            <a:r>
              <a:rPr lang="fr-CH" altLang="en-US" smtClean="0"/>
              <a:t>Deuxième niveau</a:t>
            </a:r>
          </a:p>
          <a:p>
            <a:pPr lvl="2"/>
            <a:r>
              <a:rPr lang="fr-CH" altLang="en-US" smtClean="0"/>
              <a:t>Troisième niveau</a:t>
            </a:r>
          </a:p>
          <a:p>
            <a:pPr lvl="3"/>
            <a:r>
              <a:rPr lang="fr-CH" altLang="en-US" smtClean="0"/>
              <a:t>Quatrième niveau</a:t>
            </a:r>
          </a:p>
          <a:p>
            <a:pPr lvl="4"/>
            <a:r>
              <a:rPr lang="fr-CH" altLang="en-US" smtClean="0"/>
              <a:t>Cinquième niveau</a:t>
            </a:r>
            <a:endParaRPr lang="fr-FR" altLang="en-US" smtClean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025BA29E-6E79-42AC-A1AE-E566C963E0A4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5785841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126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94EB90D-E33F-49D4-B348-5D142A1C8D1E}" type="slidenum">
              <a:rPr lang="fr-FR" altLang="en-US" sz="1200">
                <a:latin typeface="Calibri" panose="020F0502020204030204" pitchFamily="34" charset="0"/>
              </a:rPr>
              <a:pPr eaLnBrk="1" hangingPunct="1"/>
              <a:t>1</a:t>
            </a:fld>
            <a:endParaRPr lang="fr-FR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82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578644" y="2573918"/>
            <a:ext cx="4830842" cy="599847"/>
          </a:xfrm>
          <a:prstGeom prst="rect">
            <a:avLst/>
          </a:prstGeom>
        </p:spPr>
        <p:txBody>
          <a:bodyPr/>
          <a:lstStyle>
            <a:lvl1pPr algn="l">
              <a:defRPr sz="1950" b="0" i="0" spc="75">
                <a:latin typeface="Impact"/>
                <a:cs typeface="Impact"/>
              </a:defRPr>
            </a:lvl1pPr>
          </a:lstStyle>
          <a:p>
            <a:r>
              <a:rPr lang="en-US" noProof="0" dirty="0" err="1" smtClean="0"/>
              <a:t>Cliquez</a:t>
            </a:r>
            <a:r>
              <a:rPr lang="en-US" noProof="0" dirty="0" smtClean="0"/>
              <a:t> pour modifier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169035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et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649"/>
            <a:ext cx="6869906" cy="96838"/>
          </a:xfrm>
          <a:prstGeom prst="rect">
            <a:avLst/>
          </a:prstGeom>
          <a:pattFill prst="ltUpDiag">
            <a:fgClr>
              <a:srgbClr val="000000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5" name="Signalisation droite 24"/>
          <p:cNvSpPr/>
          <p:nvPr userDrawn="1"/>
        </p:nvSpPr>
        <p:spPr>
          <a:xfrm>
            <a:off x="497681" y="4846320"/>
            <a:ext cx="1123950" cy="169863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6" name="Chevron 5"/>
          <p:cNvSpPr/>
          <p:nvPr userDrawn="1"/>
        </p:nvSpPr>
        <p:spPr>
          <a:xfrm>
            <a:off x="1589485" y="4846320"/>
            <a:ext cx="1162050" cy="169863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66467"/>
            <a:ext cx="6858000" cy="359960"/>
          </a:xfrm>
          <a:prstGeom prst="rect">
            <a:avLst/>
          </a:prstGeom>
        </p:spPr>
        <p:txBody>
          <a:bodyPr/>
          <a:lstStyle>
            <a:lvl1pPr>
              <a:spcAft>
                <a:spcPts val="900"/>
              </a:spcAft>
              <a:defRPr sz="1950" b="0" i="0" spc="75" baseline="0">
                <a:latin typeface="Impact"/>
                <a:cs typeface="Impact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titre 1"/>
          <p:cNvSpPr txBox="1">
            <a:spLocks/>
          </p:cNvSpPr>
          <p:nvPr userDrawn="1"/>
        </p:nvSpPr>
        <p:spPr bwMode="auto">
          <a:xfrm>
            <a:off x="2713435" y="4800600"/>
            <a:ext cx="3868341" cy="2397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fr-CH" sz="1100" b="1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https://riverarchitect.github.io</a:t>
            </a:r>
            <a:endParaRPr lang="fr-FR" sz="1100" dirty="0" smtClean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4" y="4846381"/>
            <a:ext cx="169802" cy="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619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48056"/>
            <a:ext cx="6869906" cy="96838"/>
          </a:xfrm>
          <a:prstGeom prst="rect">
            <a:avLst/>
          </a:prstGeom>
          <a:pattFill prst="ltUpDiag">
            <a:fgClr>
              <a:srgbClr val="000000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6" name="Signalisation droite 24"/>
          <p:cNvSpPr/>
          <p:nvPr userDrawn="1"/>
        </p:nvSpPr>
        <p:spPr>
          <a:xfrm>
            <a:off x="497681" y="4846320"/>
            <a:ext cx="1123950" cy="169863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/>
          </a:p>
        </p:txBody>
      </p:sp>
      <p:sp>
        <p:nvSpPr>
          <p:cNvPr id="7" name="Chevron 6"/>
          <p:cNvSpPr/>
          <p:nvPr userDrawn="1"/>
        </p:nvSpPr>
        <p:spPr>
          <a:xfrm>
            <a:off x="1589485" y="4846320"/>
            <a:ext cx="1162050" cy="169863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006" y="572326"/>
            <a:ext cx="6746448" cy="42150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50"/>
              </a:spcBef>
              <a:buNone/>
              <a:defRPr sz="18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  <a:lvl2pPr marL="479822" indent="-145256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  <a:defRPr sz="1800" b="0" i="0">
                <a:solidFill>
                  <a:schemeClr val="tx1"/>
                </a:solidFill>
                <a:latin typeface="Arial Narrow"/>
                <a:cs typeface="Arial Narrow"/>
              </a:defRPr>
            </a:lvl2pPr>
            <a:lvl3pPr marL="582216" indent="-110729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  <a:defRPr sz="1800" b="0" i="0">
                <a:solidFill>
                  <a:schemeClr val="tx1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 smtClean="0"/>
              <a:t>Cliquez pour modifier les styles du texte du masque</a:t>
            </a:r>
          </a:p>
          <a:p>
            <a:pPr lvl="0"/>
            <a:endParaRPr lang="fr-CH" dirty="0" smtClean="0"/>
          </a:p>
          <a:p>
            <a:pPr lvl="1"/>
            <a:r>
              <a:rPr lang="fr-CH" dirty="0" smtClean="0"/>
              <a:t>Deuxième niveau</a:t>
            </a:r>
          </a:p>
          <a:p>
            <a:pPr lvl="1"/>
            <a:endParaRPr lang="fr-CH" dirty="0" smtClean="0"/>
          </a:p>
          <a:p>
            <a:pPr lvl="2"/>
            <a:r>
              <a:rPr lang="fr-CH" dirty="0" smtClean="0"/>
              <a:t>Troisième niveau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64008"/>
            <a:ext cx="6796454" cy="356616"/>
          </a:xfrm>
          <a:prstGeom prst="rect">
            <a:avLst/>
          </a:prstGeom>
        </p:spPr>
        <p:txBody>
          <a:bodyPr/>
          <a:lstStyle>
            <a:lvl1pPr>
              <a:defRPr sz="1950" b="0" i="0" spc="75" baseline="0">
                <a:latin typeface="Impact"/>
                <a:cs typeface="Impact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FR" dirty="0"/>
          </a:p>
        </p:txBody>
      </p:sp>
      <p:sp>
        <p:nvSpPr>
          <p:cNvPr id="12" name="Espace réservé du titre 1"/>
          <p:cNvSpPr txBox="1">
            <a:spLocks/>
          </p:cNvSpPr>
          <p:nvPr userDrawn="1"/>
        </p:nvSpPr>
        <p:spPr bwMode="auto">
          <a:xfrm>
            <a:off x="2713435" y="4800600"/>
            <a:ext cx="3868341" cy="2397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fr-CH" sz="1100" b="1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https://riverarchitect.github.io</a:t>
            </a:r>
            <a:endParaRPr lang="fr-FR" sz="1100" dirty="0" smtClean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4" y="4846381"/>
            <a:ext cx="169802" cy="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317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972050" y="4739054"/>
            <a:ext cx="1855177" cy="3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169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6472238" y="4800600"/>
            <a:ext cx="392906" cy="239713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7AB3C312-DCDA-4C2A-997E-4F063767BD7F}" type="slidenum">
              <a:rPr lang="fr-FR" altLang="en-US" sz="110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pPr algn="r" eaLnBrk="1" hangingPunct="1"/>
              <a:t>‹#›</a:t>
            </a:fld>
            <a:endParaRPr lang="fr-FR" altLang="en-US" sz="110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12" r:id="rId1"/>
    <p:sldLayoutId id="2147485913" r:id="rId2"/>
    <p:sldLayoutId id="2147485915" r:id="rId3"/>
    <p:sldLayoutId id="2147485911" r:id="rId4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100" kern="1200">
          <a:solidFill>
            <a:schemeClr val="tx1"/>
          </a:solidFill>
          <a:latin typeface="Verdana"/>
          <a:ea typeface="MS PGothic" panose="020B0600070205080204" pitchFamily="34" charset="-128"/>
          <a:cs typeface="ＭＳ Ｐゴシック" charset="0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MS PGothic" panose="020B0600070205080204" pitchFamily="34" charset="-128"/>
          <a:cs typeface="ＭＳ Ｐゴシック" charset="0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342900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1500" kern="1200">
          <a:solidFill>
            <a:srgbClr val="595959"/>
          </a:solidFill>
          <a:latin typeface="Verdana"/>
          <a:ea typeface="MS PGothic" panose="020B0600070205080204" pitchFamily="34" charset="-128"/>
          <a:cs typeface="ＭＳ Ｐゴシック" charset="0"/>
        </a:defRPr>
      </a:lvl1pPr>
      <a:lvl2pPr marL="479822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120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2pPr>
      <a:lvl3pPr marL="582216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105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3pPr>
      <a:lvl4pPr marL="666750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90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4pPr>
      <a:lvl5pPr marL="719138" indent="-273844" algn="l" defTabSz="342900" rtl="0" eaLnBrk="0" fontAlgn="base" hangingPunct="0">
        <a:spcBef>
          <a:spcPts val="450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750" kern="1200">
          <a:solidFill>
            <a:srgbClr val="595959"/>
          </a:solidFill>
          <a:latin typeface="Verdana"/>
          <a:ea typeface="MS PGothic" panose="020B0600070205080204" pitchFamily="34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riverarchitect.github.io/RA_wiki/SHArC#herunSHAr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chwindt/RiverArchitect_development/blob/master/LifespanDesign/.templates/threshold_values.xlsx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3579876"/>
          </a:xfrm>
          <a:prstGeom prst="rect">
            <a:avLst/>
          </a:prstGeom>
        </p:spPr>
      </p:pic>
      <p:sp>
        <p:nvSpPr>
          <p:cNvPr id="10243" name="Espace réservé du titre 1"/>
          <p:cNvSpPr txBox="1">
            <a:spLocks/>
          </p:cNvSpPr>
          <p:nvPr/>
        </p:nvSpPr>
        <p:spPr bwMode="auto">
          <a:xfrm>
            <a:off x="2486822" y="154608"/>
            <a:ext cx="1155081" cy="63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iver</a:t>
            </a:r>
            <a:r>
              <a:rPr lang="en-US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	</a:t>
            </a:r>
          </a:p>
        </p:txBody>
      </p:sp>
      <p:sp>
        <p:nvSpPr>
          <p:cNvPr id="8" name="Espace réservé du titre 1"/>
          <p:cNvSpPr txBox="1">
            <a:spLocks/>
          </p:cNvSpPr>
          <p:nvPr/>
        </p:nvSpPr>
        <p:spPr bwMode="auto">
          <a:xfrm>
            <a:off x="844129" y="2266239"/>
            <a:ext cx="4682359" cy="717291"/>
          </a:xfrm>
          <a:prstGeom prst="rect">
            <a:avLst/>
          </a:prstGeom>
          <a:noFill/>
          <a:ln>
            <a:noFill/>
          </a:ln>
          <a:effectLst>
            <a:glow rad="63500">
              <a:srgbClr val="8BE1F9">
                <a:alpha val="40000"/>
              </a:srgbClr>
            </a:glow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dirty="0" smtClean="0">
                <a:solidFill>
                  <a:schemeClr val="bg1">
                    <a:alpha val="7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The next generation stream design</a:t>
            </a:r>
          </a:p>
          <a:p>
            <a:pPr algn="ctr" eaLnBrk="1" hangingPunct="1"/>
            <a:r>
              <a:rPr lang="en-US" altLang="en-US" sz="1400" dirty="0" smtClean="0">
                <a:solidFill>
                  <a:schemeClr val="bg1">
                    <a:alpha val="7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https://riverarchitect.github.io</a:t>
            </a:r>
          </a:p>
          <a:p>
            <a:pPr algn="ctr" eaLnBrk="1" hangingPunct="1"/>
            <a:endParaRPr lang="en-US" altLang="en-US" sz="1350" b="1" dirty="0" smtClean="0"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1" name="Espace réservé du titre 1"/>
          <p:cNvSpPr txBox="1">
            <a:spLocks/>
          </p:cNvSpPr>
          <p:nvPr/>
        </p:nvSpPr>
        <p:spPr bwMode="auto">
          <a:xfrm>
            <a:off x="109279" y="4597016"/>
            <a:ext cx="6748721" cy="48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fr-CH" altLang="en-US" sz="13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/>
            <a:r>
              <a:rPr lang="fr-CH" altLang="en-US" sz="13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river.architect.program@gmail.com</a:t>
            </a:r>
            <a:r>
              <a:rPr lang="fr-CH" altLang="en-US" sz="135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			  			         </a:t>
            </a:r>
            <a:r>
              <a:rPr lang="fr-CH" altLang="en-US" sz="13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Davis, CA  </a:t>
            </a:r>
            <a:r>
              <a:rPr lang="fr-CH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|  </a:t>
            </a:r>
            <a:r>
              <a:rPr lang="fr-CH" altLang="en-US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2019</a:t>
            </a:r>
            <a:endParaRPr lang="fr-FR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/>
            <a:endParaRPr lang="fr-FR" altLang="en-US" sz="135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6" y="37848"/>
            <a:ext cx="2193723" cy="2193723"/>
          </a:xfrm>
          <a:prstGeom prst="rect">
            <a:avLst/>
          </a:prstGeom>
        </p:spPr>
      </p:pic>
      <p:sp>
        <p:nvSpPr>
          <p:cNvPr id="9" name="Espace réservé du titre 1"/>
          <p:cNvSpPr txBox="1">
            <a:spLocks/>
          </p:cNvSpPr>
          <p:nvPr/>
        </p:nvSpPr>
        <p:spPr bwMode="auto">
          <a:xfrm>
            <a:off x="3282461" y="1733315"/>
            <a:ext cx="2022996" cy="49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rchitect</a:t>
            </a:r>
            <a:endParaRPr lang="en-US" alt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Lifespan</a:t>
            </a:r>
            <a:r>
              <a:rPr lang="fr-CH" sz="1100" dirty="0" smtClean="0"/>
              <a:t> </a:t>
            </a:r>
            <a:r>
              <a:rPr lang="fr-CH" sz="1100" dirty="0" err="1" smtClean="0"/>
              <a:t>mapping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Calculous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Lifespan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Calculation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(Raster overlay)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Identify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best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lifespan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within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feature</a:t>
            </a:r>
            <a:r>
              <a:rPr lang="fr-CH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groups</a:t>
            </a:r>
            <a:endParaRPr lang="fr-CH" sz="16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marL="422672" lvl="1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en-US" sz="16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marL="422672" lvl="1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en-US" sz="16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988382"/>
            <a:ext cx="4264228" cy="11546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690" y="4483146"/>
            <a:ext cx="4289674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Under preparation 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66" y="2598985"/>
            <a:ext cx="4936257" cy="224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23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Lifespan</a:t>
            </a:r>
            <a:r>
              <a:rPr lang="fr-CH" dirty="0" smtClean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Lifespan</a:t>
            </a:r>
            <a:r>
              <a:rPr lang="fr-CH" sz="1100" dirty="0" smtClean="0"/>
              <a:t> </a:t>
            </a:r>
            <a:r>
              <a:rPr lang="fr-CH" sz="1100" dirty="0" err="1" smtClean="0"/>
              <a:t>mapping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Example: Identify stable log diameters for streamwood placement</a:t>
            </a: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5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" y="1073834"/>
            <a:ext cx="5976425" cy="2944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Design </a:t>
            </a:r>
            <a:r>
              <a:rPr lang="fr-CH" sz="1100" dirty="0" err="1" smtClean="0"/>
              <a:t>maps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10852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6" y="66467"/>
            <a:ext cx="6802224" cy="359960"/>
          </a:xfrm>
        </p:spPr>
        <p:txBody>
          <a:bodyPr/>
          <a:lstStyle/>
          <a:p>
            <a:r>
              <a:rPr lang="fr-CH" dirty="0" err="1" smtClean="0"/>
              <a:t>Lifespan</a:t>
            </a:r>
            <a:r>
              <a:rPr lang="fr-CH" dirty="0" smtClean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Lifespan</a:t>
            </a:r>
            <a:r>
              <a:rPr lang="fr-CH" sz="1100" dirty="0" smtClean="0"/>
              <a:t> </a:t>
            </a:r>
            <a:r>
              <a:rPr lang="fr-CH" sz="1100" dirty="0" err="1" smtClean="0"/>
              <a:t>mapping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Result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processing</a:t>
            </a: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Use for planning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actions: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Manual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action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required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Use for full-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automated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planning of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vegetation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plantings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&amp;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other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bioengineering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features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And more …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…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gravel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augmentation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… streamwood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… mass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movement</a:t>
            </a: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136922" lvl="1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sz="1500" b="1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Results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17" y="2185182"/>
            <a:ext cx="4278391" cy="28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43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328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6" y="66467"/>
            <a:ext cx="6802224" cy="359960"/>
          </a:xfrm>
        </p:spPr>
        <p:txBody>
          <a:bodyPr/>
          <a:lstStyle/>
          <a:p>
            <a:r>
              <a:rPr lang="fr-CH" dirty="0" err="1" smtClean="0"/>
              <a:t>Morphology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Morphology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Use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Threshold-based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or River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Builder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to design riverscapes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Threshold-based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: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Grading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or River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widening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River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Builder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Volumetric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assessment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…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these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routines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procedualize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currently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best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available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science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fr-CH" b="1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…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we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are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developing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new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strategies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to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improve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procedural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terraforming</a:t>
            </a:r>
            <a:endParaRPr lang="fr-CH" sz="1600" dirty="0" smtClean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600" dirty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	  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based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on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physical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boundary</a:t>
            </a:r>
            <a:r>
              <a:rPr lang="fr-CH" sz="1600" dirty="0" smtClean="0">
                <a:solidFill>
                  <a:schemeClr val="tx1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conditions</a:t>
            </a:r>
            <a:endParaRPr lang="fr-CH" sz="1600" dirty="0">
              <a:solidFill>
                <a:schemeClr val="tx1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Overview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0" y="1459830"/>
            <a:ext cx="3415639" cy="24350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23798" y="3841035"/>
            <a:ext cx="3249539" cy="36281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Synthetic river valley created with River Builder </a:t>
            </a:r>
            <a:endParaRPr lang="en-US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(source: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Gregory B.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Pasternack</a:t>
            </a:r>
            <a:r>
              <a:rPr lang="fr-CH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053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Ecohydraulics.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364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Define</a:t>
            </a:r>
            <a:r>
              <a:rPr lang="fr-CH" sz="1100" dirty="0" smtClean="0"/>
              <a:t> Fish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(1): Habitat Suitability Index (HSI) of juv. Chinook </a:t>
            </a:r>
            <a:r>
              <a:rPr lang="en-US" sz="18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salm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689" y="4483146"/>
            <a:ext cx="6665759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., 2020. [submitted manuscript].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904489"/>
              </p:ext>
            </p:extLst>
          </p:nvPr>
        </p:nvGraphicFramePr>
        <p:xfrm>
          <a:off x="0" y="844787"/>
          <a:ext cx="6746448" cy="366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ular Callout 10"/>
          <p:cNvSpPr/>
          <p:nvPr/>
        </p:nvSpPr>
        <p:spPr>
          <a:xfrm>
            <a:off x="810470" y="3228389"/>
            <a:ext cx="1015218" cy="203100"/>
          </a:xfrm>
          <a:prstGeom prst="wedgeRectCallout">
            <a:avLst>
              <a:gd name="adj1" fmla="val -44679"/>
              <a:gd name="adj2" fmla="val -21026"/>
            </a:avLst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</a:rPr>
              <a:t>DHSI (Depth)</a:t>
            </a:r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2730709" y="2625796"/>
            <a:ext cx="1015218" cy="203100"/>
          </a:xfrm>
          <a:prstGeom prst="wedgeRectCallout">
            <a:avLst>
              <a:gd name="adj1" fmla="val -44679"/>
              <a:gd name="adj2" fmla="val -21026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V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HSI (Velocity)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73023" y="1683207"/>
                <a:ext cx="3216812" cy="372876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Combined HSI (cHSI)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𝐷𝐻𝑆𝐼</m:t>
                        </m:r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𝑉𝐻𝑆𝐼</m:t>
                        </m:r>
                      </m:e>
                    </m:ra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023" y="1683207"/>
                <a:ext cx="3216812" cy="372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9441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Ecohydraulics </a:t>
            </a:r>
            <a:r>
              <a:rPr lang="fr-CH" dirty="0" smtClean="0"/>
              <a:t>: Habitat </a:t>
            </a:r>
            <a:r>
              <a:rPr lang="fr-CH" dirty="0" err="1"/>
              <a:t>Enhancement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(2): composite Habitat Suitability Index (cHSI) map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Repeat operation for multiple discharges (apply flow duration curve)</a:t>
            </a: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Calculate usable habitat area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(e.g., cHSI 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&gt; </a:t>
            </a:r>
            <a:r>
              <a:rPr lang="el-GR" sz="18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fr-CH" sz="1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…)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689" y="4483146"/>
            <a:ext cx="6721535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Source: Schwindt, S., Pasternack G. B., Rabone, G., 2020. [submitted manuscript].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" y="886139"/>
            <a:ext cx="6633397" cy="24322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22799" y="1571060"/>
            <a:ext cx="2094007" cy="422275"/>
          </a:xfrm>
          <a:prstGeom prst="rect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0"/>
                </a:schemeClr>
              </a:gs>
              <a:gs pos="52200">
                <a:srgbClr val="A587CD">
                  <a:alpha val="15000"/>
                </a:srgbClr>
              </a:gs>
              <a:gs pos="100000">
                <a:schemeClr val="accent4">
                  <a:tint val="50000"/>
                  <a:shade val="100000"/>
                  <a:satMod val="350000"/>
                  <a:alpha val="90000"/>
                </a:schemeClr>
              </a:gs>
            </a:gsLst>
            <a:lin ang="0" scaled="0"/>
          </a:gradFill>
          <a:ln w="6350"/>
          <a:effectLst>
            <a:glow rad="25400">
              <a:schemeClr val="accent4">
                <a:satMod val="175000"/>
                <a:alpha val="1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fr-CH" sz="1800" b="1" dirty="0" smtClean="0">
                <a:solidFill>
                  <a:schemeClr val="tx1"/>
                </a:solidFill>
                <a:effectLst>
                  <a:glow rad="63500">
                    <a:schemeClr val="bg1">
                      <a:alpha val="50000"/>
                    </a:schemeClr>
                  </a:glow>
                </a:effectLst>
              </a:rPr>
              <a:t>Usable Area</a:t>
            </a:r>
            <a:endParaRPr lang="en-US" sz="1800" b="1" dirty="0">
              <a:solidFill>
                <a:schemeClr val="tx1"/>
              </a:solidFill>
              <a:effectLst>
                <a:glow rad="63500">
                  <a:schemeClr val="bg1"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989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Ecohydraulics: Habitat </a:t>
            </a:r>
            <a:r>
              <a:rPr lang="fr-CH" dirty="0" err="1" smtClean="0"/>
              <a:t>Enhancement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Fish preferences in River Architect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Usable habitat is where </a:t>
            </a:r>
            <a:r>
              <a:rPr lang="el-GR" sz="1800" b="1" i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fr-CH" sz="18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CH" sz="1800" b="1" dirty="0" smtClean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…</a:t>
            </a:r>
            <a:endParaRPr lang="en-US" sz="1800" b="1" dirty="0" smtClean="0">
              <a:solidFill>
                <a:schemeClr val="accent3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Define</a:t>
            </a:r>
            <a:r>
              <a:rPr lang="fr-CH" sz="1100" dirty="0" smtClean="0"/>
              <a:t> Fish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6" y="935467"/>
            <a:ext cx="6339625" cy="1667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2677465"/>
            <a:ext cx="2247021" cy="2443145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36513" y="4466180"/>
            <a:ext cx="727745" cy="419331"/>
          </a:xfrm>
          <a:custGeom>
            <a:avLst/>
            <a:gdLst>
              <a:gd name="connsiteX0" fmla="*/ 259487 w 727745"/>
              <a:gd name="connsiteY0" fmla="*/ 68306 h 419331"/>
              <a:gd name="connsiteX1" fmla="*/ 48472 w 727745"/>
              <a:gd name="connsiteY1" fmla="*/ 91752 h 419331"/>
              <a:gd name="connsiteX2" fmla="*/ 6269 w 727745"/>
              <a:gd name="connsiteY2" fmla="*/ 232429 h 419331"/>
              <a:gd name="connsiteX3" fmla="*/ 146945 w 727745"/>
              <a:gd name="connsiteY3" fmla="*/ 405931 h 419331"/>
              <a:gd name="connsiteX4" fmla="*/ 498638 w 727745"/>
              <a:gd name="connsiteY4" fmla="*/ 401242 h 419331"/>
              <a:gd name="connsiteX5" fmla="*/ 709653 w 727745"/>
              <a:gd name="connsiteY5" fmla="*/ 349660 h 419331"/>
              <a:gd name="connsiteX6" fmla="*/ 686207 w 727745"/>
              <a:gd name="connsiteY6" fmla="*/ 119888 h 419331"/>
              <a:gd name="connsiteX7" fmla="*/ 442367 w 727745"/>
              <a:gd name="connsiteY7" fmla="*/ 12035 h 419331"/>
              <a:gd name="connsiteX8" fmla="*/ 165702 w 727745"/>
              <a:gd name="connsiteY8" fmla="*/ 7346 h 41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7745" h="419331">
                <a:moveTo>
                  <a:pt x="259487" y="68306"/>
                </a:moveTo>
                <a:cubicBezTo>
                  <a:pt x="175081" y="66352"/>
                  <a:pt x="90675" y="64398"/>
                  <a:pt x="48472" y="91752"/>
                </a:cubicBezTo>
                <a:cubicBezTo>
                  <a:pt x="6269" y="119106"/>
                  <a:pt x="-10143" y="180066"/>
                  <a:pt x="6269" y="232429"/>
                </a:cubicBezTo>
                <a:cubicBezTo>
                  <a:pt x="22681" y="284792"/>
                  <a:pt x="64884" y="377796"/>
                  <a:pt x="146945" y="405931"/>
                </a:cubicBezTo>
                <a:cubicBezTo>
                  <a:pt x="229006" y="434066"/>
                  <a:pt x="404853" y="410620"/>
                  <a:pt x="498638" y="401242"/>
                </a:cubicBezTo>
                <a:cubicBezTo>
                  <a:pt x="592423" y="391864"/>
                  <a:pt x="678392" y="396552"/>
                  <a:pt x="709653" y="349660"/>
                </a:cubicBezTo>
                <a:cubicBezTo>
                  <a:pt x="740914" y="302768"/>
                  <a:pt x="730755" y="176159"/>
                  <a:pt x="686207" y="119888"/>
                </a:cubicBezTo>
                <a:cubicBezTo>
                  <a:pt x="641659" y="63617"/>
                  <a:pt x="529118" y="30792"/>
                  <a:pt x="442367" y="12035"/>
                </a:cubicBezTo>
                <a:cubicBezTo>
                  <a:pt x="355616" y="-6722"/>
                  <a:pt x="260659" y="312"/>
                  <a:pt x="165702" y="7346"/>
                </a:cubicBezTo>
              </a:path>
            </a:pathLst>
          </a:custGeom>
          <a:ln w="222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362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Ecohydraulics: </a:t>
            </a:r>
            <a:r>
              <a:rPr lang="fr-CH" dirty="0"/>
              <a:t>Habitat </a:t>
            </a:r>
            <a:r>
              <a:rPr lang="fr-CH" dirty="0" err="1"/>
              <a:t>Enhancement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802224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(2): composite Habitat Suitability Index (cHSI) map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Repeat operation for multiple discharges (apply flow duration curve)</a:t>
            </a:r>
          </a:p>
          <a:p>
            <a:pPr marL="285750" indent="-285750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Calculate usable habitat area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(e.g., cHSI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&gt; </a:t>
            </a:r>
            <a:r>
              <a:rPr lang="el-GR" sz="1800" b="1" i="1" dirty="0" smtClean="0">
                <a:solidFill>
                  <a:schemeClr val="accent3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fr-CH" sz="1800" b="1" dirty="0" smtClean="0">
                <a:solidFill>
                  <a:schemeClr val="accent3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  <a:r>
              <a:rPr lang="fr-CH" sz="1800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…)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Sum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of usable 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areas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for one discharge = </a:t>
            </a:r>
            <a:r>
              <a:rPr lang="en-US" sz="18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SHArea</a:t>
            </a: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Sum of multiple season-specific 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discharges 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=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easonal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H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abitat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(</a:t>
            </a:r>
            <a:r>
              <a:rPr lang="en-US" sz="1800" b="1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SHArea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689" y="4534486"/>
            <a:ext cx="6721535" cy="3050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Source: Schwindt, S., Pasternack G. B., Rabone, G., 2020. [submitted manuscript].</a:t>
            </a:r>
            <a:endParaRPr lang="en-US" sz="9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" y="886139"/>
            <a:ext cx="6633397" cy="24322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22799" y="1571060"/>
            <a:ext cx="2094007" cy="422275"/>
          </a:xfrm>
          <a:prstGeom prst="rect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0"/>
                </a:schemeClr>
              </a:gs>
              <a:gs pos="52200">
                <a:srgbClr val="A587CD">
                  <a:alpha val="15000"/>
                </a:srgbClr>
              </a:gs>
              <a:gs pos="100000">
                <a:schemeClr val="accent4">
                  <a:tint val="50000"/>
                  <a:shade val="100000"/>
                  <a:satMod val="350000"/>
                  <a:alpha val="90000"/>
                </a:schemeClr>
              </a:gs>
            </a:gsLst>
            <a:lin ang="0" scaled="0"/>
          </a:gradFill>
          <a:ln w="6350"/>
          <a:effectLst>
            <a:glow rad="25400">
              <a:schemeClr val="accent4">
                <a:satMod val="175000"/>
                <a:alpha val="1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fr-CH" sz="1800" b="1" dirty="0" smtClean="0">
                <a:solidFill>
                  <a:schemeClr val="tx1"/>
                </a:solidFill>
                <a:effectLst>
                  <a:glow rad="63500">
                    <a:schemeClr val="bg1">
                      <a:alpha val="50000"/>
                    </a:schemeClr>
                  </a:glow>
                </a:effectLst>
              </a:rPr>
              <a:t>Usable </a:t>
            </a:r>
            <a:r>
              <a:rPr lang="fr-CH" sz="1800" b="1" dirty="0" err="1" smtClean="0">
                <a:solidFill>
                  <a:schemeClr val="tx1"/>
                </a:solidFill>
                <a:effectLst>
                  <a:glow rad="63500">
                    <a:schemeClr val="bg1">
                      <a:alpha val="50000"/>
                    </a:schemeClr>
                  </a:glow>
                </a:effectLst>
              </a:rPr>
              <a:t>HabitaArea</a:t>
            </a:r>
            <a:endParaRPr lang="en-US" sz="1800" b="1" dirty="0">
              <a:solidFill>
                <a:schemeClr val="tx1"/>
              </a:solidFill>
              <a:effectLst>
                <a:glow rad="63500">
                  <a:schemeClr val="bg1">
                    <a:alpha val="5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91" y="3689121"/>
            <a:ext cx="167641" cy="1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90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Highlights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Introduction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776" y="1805354"/>
            <a:ext cx="6746448" cy="2944956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Motivation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State-of-the-Art stream 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design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involves subjective 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and individual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approaches that sometimes miss their objectives (ecological abundance and long-living)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 algn="ctr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Methods</a:t>
            </a: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Parametric 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and transparent 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design concepts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Product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Ecologically sustainable and long-living fluvial landscapes with economic assessment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011680" y="2091398"/>
            <a:ext cx="2743200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011680" y="4285956"/>
            <a:ext cx="27432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5" y="647300"/>
            <a:ext cx="3038621" cy="8374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28" y="647300"/>
            <a:ext cx="1427271" cy="8374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924451" y="1492138"/>
            <a:ext cx="1669799" cy="13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 smtClean="0">
                <a:solidFill>
                  <a:schemeClr val="bg1">
                    <a:lumMod val="65000"/>
                  </a:schemeClr>
                </a:solidFill>
              </a:rPr>
              <a:t>Source: Greg Pasternack @</a:t>
            </a:r>
            <a:r>
              <a:rPr lang="en-US" sz="800" i="1" dirty="0" err="1" smtClean="0">
                <a:solidFill>
                  <a:schemeClr val="bg1">
                    <a:lumMod val="65000"/>
                  </a:schemeClr>
                </a:solidFill>
              </a:rPr>
              <a:t>RiverSciLife</a:t>
            </a:r>
            <a:endParaRPr lang="en-US" sz="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95323" y="1482818"/>
            <a:ext cx="1669799" cy="13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 smtClean="0">
                <a:solidFill>
                  <a:schemeClr val="bg1">
                    <a:lumMod val="65000"/>
                  </a:schemeClr>
                </a:solidFill>
              </a:rPr>
              <a:t>Source: S. Schwindt</a:t>
            </a:r>
            <a:endParaRPr lang="en-US" sz="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011680" y="3321534"/>
            <a:ext cx="27432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659989" y="4841630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endParaRPr lang="en-US" sz="1100" dirty="0"/>
          </a:p>
        </p:txBody>
      </p:sp>
      <p:sp>
        <p:nvSpPr>
          <p:cNvPr id="24" name="Rectangle 2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Concept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47336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Ecohydraulics: </a:t>
            </a:r>
            <a:r>
              <a:rPr lang="fr-CH" dirty="0"/>
              <a:t>Habitat </a:t>
            </a:r>
            <a:r>
              <a:rPr lang="fr-CH" dirty="0" err="1"/>
              <a:t>Enhancement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Habitat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assessment (3): Calculate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easonal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abitat </a:t>
            </a:r>
            <a:r>
              <a:rPr lang="en-US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(</a:t>
            </a:r>
            <a:r>
              <a:rPr lang="en-US" sz="1800" b="1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SHArea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)				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689" y="4365674"/>
            <a:ext cx="6714761" cy="473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More: 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riverarchitect.github.io/RA_wiki/SHArC#herunSHArea</a:t>
            </a:r>
            <a:endParaRPr lang="en-US" sz="9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2473" y="773678"/>
                <a:ext cx="5721724" cy="664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400" b="1" i="1" smtClean="0">
                          <a:latin typeface="Cambria Math" panose="02040503050406030204" pitchFamily="18" charset="0"/>
                        </a:rPr>
                        <m:t>𝑺𝑯𝑨𝒓𝒆𝒂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𝑄𝑖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𝑄𝑛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𝑝𝑖𝑥𝑒𝑙𝑠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𝑐𝐻𝑆𝐼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&gt;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𝜗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sz="1400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𝑄𝑘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3" y="773678"/>
                <a:ext cx="5721724" cy="6649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" y="1218994"/>
            <a:ext cx="6307096" cy="2782799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4844990" y="3893621"/>
            <a:ext cx="1534847" cy="580225"/>
          </a:xfrm>
          <a:prstGeom prst="wedgeRectCallout">
            <a:avLst>
              <a:gd name="adj1" fmla="val -70230"/>
              <a:gd name="adj2" fmla="val -3230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dirty="0" smtClean="0"/>
              <a:t>… and season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47954" r="73671" b="35171"/>
          <a:stretch/>
        </p:blipFill>
        <p:spPr>
          <a:xfrm>
            <a:off x="4868233" y="4165754"/>
            <a:ext cx="1294228" cy="281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76" y="4276698"/>
            <a:ext cx="167641" cy="1676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62461" y="1638795"/>
            <a:ext cx="327404" cy="1721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5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Maker (Cost-Benefit Analysis).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314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Project Maker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Projekt</a:t>
            </a:r>
            <a:r>
              <a:rPr lang="fr-CH" sz="1100" dirty="0" smtClean="0"/>
              <a:t> Maker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776" y="667803"/>
            <a:ext cx="3076630" cy="4133969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Site-wise metrics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Automated terraforming assessment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Automated vegetation plant-</a:t>
            </a:r>
            <a:r>
              <a:rPr lang="en-US" sz="18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ings</a:t>
            </a: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&amp; other bioengineering placement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Automated cost assessment				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Input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908" y="215272"/>
            <a:ext cx="3823215" cy="48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827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Project Maker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Projekt</a:t>
            </a:r>
            <a:r>
              <a:rPr lang="fr-CH" sz="1100" dirty="0" smtClean="0"/>
              <a:t> Maker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5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3" y="623886"/>
            <a:ext cx="4855992" cy="3864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6" y="3457643"/>
            <a:ext cx="4891229" cy="13816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2086" y="1092591"/>
            <a:ext cx="5054991" cy="343251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2000">
                <a:srgbClr val="FFFFFF">
                  <a:alpha val="50000"/>
                </a:srgbClr>
              </a:gs>
              <a:gs pos="77000">
                <a:srgbClr val="FFFFFF">
                  <a:alpha val="50000"/>
                </a:srgbClr>
              </a:gs>
              <a:gs pos="72000">
                <a:srgbClr val="FFFFFF"/>
              </a:gs>
              <a:gs pos="63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Output</a:t>
            </a:r>
            <a:endParaRPr lang="en-US" sz="1100" dirty="0"/>
          </a:p>
        </p:txBody>
      </p:sp>
      <p:sp>
        <p:nvSpPr>
          <p:cNvPr id="10" name="Freeform 9"/>
          <p:cNvSpPr/>
          <p:nvPr/>
        </p:nvSpPr>
        <p:spPr>
          <a:xfrm>
            <a:off x="257006" y="501748"/>
            <a:ext cx="5805547" cy="422037"/>
          </a:xfrm>
          <a:custGeom>
            <a:avLst/>
            <a:gdLst>
              <a:gd name="connsiteX0" fmla="*/ 2828508 w 5805547"/>
              <a:gd name="connsiteY0" fmla="*/ 56270 h 422037"/>
              <a:gd name="connsiteX1" fmla="*/ 2772237 w 5805547"/>
              <a:gd name="connsiteY1" fmla="*/ 51581 h 422037"/>
              <a:gd name="connsiteX2" fmla="*/ 563609 w 5805547"/>
              <a:gd name="connsiteY2" fmla="*/ 70338 h 422037"/>
              <a:gd name="connsiteX3" fmla="*/ 38416 w 5805547"/>
              <a:gd name="connsiteY3" fmla="*/ 131298 h 422037"/>
              <a:gd name="connsiteX4" fmla="*/ 89997 w 5805547"/>
              <a:gd name="connsiteY4" fmla="*/ 332935 h 422037"/>
              <a:gd name="connsiteX5" fmla="*/ 488582 w 5805547"/>
              <a:gd name="connsiteY5" fmla="*/ 407963 h 422037"/>
              <a:gd name="connsiteX6" fmla="*/ 2312692 w 5805547"/>
              <a:gd name="connsiteY6" fmla="*/ 422030 h 422037"/>
              <a:gd name="connsiteX7" fmla="*/ 5318489 w 5805547"/>
              <a:gd name="connsiteY7" fmla="*/ 389206 h 422037"/>
              <a:gd name="connsiteX8" fmla="*/ 5548262 w 5805547"/>
              <a:gd name="connsiteY8" fmla="*/ 107852 h 422037"/>
              <a:gd name="connsiteX9" fmla="*/ 2781616 w 5805547"/>
              <a:gd name="connsiteY9" fmla="*/ 0 h 4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05547" h="422037">
                <a:moveTo>
                  <a:pt x="2828508" y="56270"/>
                </a:moveTo>
                <a:lnTo>
                  <a:pt x="2772237" y="51581"/>
                </a:lnTo>
                <a:lnTo>
                  <a:pt x="563609" y="70338"/>
                </a:lnTo>
                <a:cubicBezTo>
                  <a:pt x="107972" y="83624"/>
                  <a:pt x="117351" y="87532"/>
                  <a:pt x="38416" y="131298"/>
                </a:cubicBezTo>
                <a:cubicBezTo>
                  <a:pt x="-40519" y="175064"/>
                  <a:pt x="14969" y="286824"/>
                  <a:pt x="89997" y="332935"/>
                </a:cubicBezTo>
                <a:cubicBezTo>
                  <a:pt x="165025" y="379046"/>
                  <a:pt x="118133" y="393114"/>
                  <a:pt x="488582" y="407963"/>
                </a:cubicBezTo>
                <a:cubicBezTo>
                  <a:pt x="859031" y="422812"/>
                  <a:pt x="2312692" y="422030"/>
                  <a:pt x="2312692" y="422030"/>
                </a:cubicBezTo>
                <a:lnTo>
                  <a:pt x="5318489" y="389206"/>
                </a:lnTo>
                <a:cubicBezTo>
                  <a:pt x="5857751" y="336843"/>
                  <a:pt x="5971074" y="172720"/>
                  <a:pt x="5548262" y="107852"/>
                </a:cubicBezTo>
                <a:cubicBezTo>
                  <a:pt x="5125450" y="42984"/>
                  <a:pt x="3953533" y="21492"/>
                  <a:pt x="2781616" y="0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>
            <a:off x="5549772" y="1595898"/>
            <a:ext cx="1246265" cy="580225"/>
          </a:xfrm>
          <a:prstGeom prst="wedgeRectCallout">
            <a:avLst>
              <a:gd name="adj1" fmla="val -43515"/>
              <a:gd name="adj2" fmla="val -16888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dirty="0" smtClean="0"/>
              <a:t>… Project key metrics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1810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6675"/>
            <a:ext cx="6858000" cy="360363"/>
          </a:xfrm>
          <a:prstGeom prst="rect">
            <a:avLst/>
          </a:prstGeom>
        </p:spPr>
        <p:txBody>
          <a:bodyPr/>
          <a:lstStyle/>
          <a:p>
            <a:r>
              <a:rPr lang="fr-CH" dirty="0" err="1" smtClean="0"/>
              <a:t>Highlights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3376253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59989" y="4508697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endParaRPr lang="en-US" sz="11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357987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431809" y="1212041"/>
            <a:ext cx="3443454" cy="25060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618" y="1212041"/>
            <a:ext cx="3482246" cy="264526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36262" y="1613234"/>
            <a:ext cx="3444947" cy="2296011"/>
          </a:xfrm>
          <a:prstGeom prst="rect">
            <a:avLst/>
          </a:prstGeom>
          <a:gradFill>
            <a:gsLst>
              <a:gs pos="14000">
                <a:schemeClr val="bg1">
                  <a:alpha val="0"/>
                </a:schemeClr>
              </a:gs>
              <a:gs pos="52000">
                <a:schemeClr val="bg1">
                  <a:alpha val="10000"/>
                </a:schemeClr>
              </a:gs>
              <a:gs pos="79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space réservé du titre 1"/>
          <p:cNvSpPr txBox="1">
            <a:spLocks/>
          </p:cNvSpPr>
          <p:nvPr/>
        </p:nvSpPr>
        <p:spPr bwMode="auto">
          <a:xfrm>
            <a:off x="55776" y="3567452"/>
            <a:ext cx="5369170" cy="748867"/>
          </a:xfrm>
          <a:prstGeom prst="rect">
            <a:avLst/>
          </a:prstGeom>
          <a:noFill/>
          <a:ln>
            <a:noFill/>
          </a:ln>
          <a:effectLst>
            <a:glow rad="63500">
              <a:srgbClr val="8BE1F9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download 	https</a:t>
            </a:r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://riverarchitect.github.io/</a:t>
            </a:r>
            <a:endParaRPr lang="en-US" altLang="en-US" sz="1350" b="1" dirty="0" smtClean="0">
              <a:solidFill>
                <a:schemeClr val="accent5">
                  <a:lumMod val="50000"/>
                  <a:alpha val="71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/>
            <a:r>
              <a:rPr lang="en-US" altLang="en-US" sz="1350" b="1" dirty="0" err="1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docu</a:t>
            </a:r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 		</a:t>
            </a:r>
            <a:r>
              <a:rPr lang="en-US" altLang="en-US" sz="1350" b="1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https://</a:t>
            </a:r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riverarchitect.github.io/RA_wiki/ </a:t>
            </a:r>
            <a:endParaRPr lang="en-US" altLang="en-US" sz="1350" b="1" dirty="0" smtClean="0">
              <a:solidFill>
                <a:schemeClr val="accent5">
                  <a:lumMod val="50000"/>
                  <a:alpha val="71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/>
            <a:r>
              <a:rPr lang="en-US" altLang="en-US" sz="1350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m</a:t>
            </a:r>
            <a:r>
              <a:rPr lang="en-US" altLang="en-US" sz="1350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aintenance 	S</a:t>
            </a:r>
            <a:r>
              <a:rPr lang="en-US" altLang="en-US" sz="1350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. Schwindt, K. Larrieu</a:t>
            </a:r>
            <a:r>
              <a:rPr lang="en-US" altLang="en-US" sz="1350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altLang="en-US" sz="1350" dirty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G. Pasternack</a:t>
            </a:r>
          </a:p>
          <a:p>
            <a:pPr eaLnBrk="1" hangingPunct="1"/>
            <a:r>
              <a:rPr lang="en-US" altLang="en-US" sz="1350" b="1" dirty="0" smtClean="0">
                <a:solidFill>
                  <a:schemeClr val="accent5">
                    <a:lumMod val="50000"/>
                    <a:alpha val="71000"/>
                  </a:schemeClr>
                </a:solidFill>
                <a:latin typeface="Arial Narrow" panose="020B0606020202030204" pitchFamily="34" charset="0"/>
              </a:rPr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863" y="167028"/>
            <a:ext cx="3381704" cy="2514600"/>
          </a:xfrm>
          <a:prstGeom prst="rect">
            <a:avLst/>
          </a:prstGeom>
          <a:effectLst>
            <a:glow rad="63500">
              <a:schemeClr val="accent1">
                <a:lumMod val="75000"/>
                <a:alpha val="40000"/>
              </a:schemeClr>
            </a:glow>
            <a:reflection blurRad="5080" stA="30000" endPos="30000" dir="5400000" sy="-100000" algn="bl" rotWithShape="0"/>
          </a:effectLst>
          <a:scene3d>
            <a:camera prst="perspectiveRight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1821496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Highlights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Introduction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5776" y="586154"/>
            <a:ext cx="6746448" cy="4164156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Lifespan &amp; Design Mapping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Longevity assessments of single features</a:t>
            </a:r>
          </a:p>
          <a:p>
            <a:pPr marL="285750" indent="-285750" algn="ctr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Morphology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Terrain modification to yield self-sustaining fluvial landscapes and mass movement assessments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Ecohydraulics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Habitat quality and connectivity assessment for target species and their lifestages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Project Maker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Presentation-ready wrap up of project costs and benefits</a:t>
            </a:r>
          </a:p>
          <a:p>
            <a:pPr marL="0" indent="0" algn="ctr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011680" y="881576"/>
            <a:ext cx="2743200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011680" y="2606189"/>
            <a:ext cx="27432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659989" y="4841630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Modules</a:t>
            </a:r>
            <a:endParaRPr lang="en-US" sz="11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011680" y="3331920"/>
            <a:ext cx="27432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1984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Lifespan &amp; Design Mapping.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9" y="2663118"/>
            <a:ext cx="201345" cy="2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44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 smtClean="0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River Architect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76775"/>
            <a:ext cx="6746448" cy="4262751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" y="1138720"/>
            <a:ext cx="6669434" cy="262673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5776" y="3817034"/>
            <a:ext cx="6723855" cy="356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Source: Schwindt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S., Pasternack G. B., Bratovich, P.  M.,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Rabone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, G., Simodynes, D. , 2019. Hydro-morphological parameters generate lifespan maps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for </a:t>
            </a:r>
          </a:p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i="1" dirty="0" smtClean="0">
                <a:solidFill>
                  <a:schemeClr val="bg1">
                    <a:lumMod val="65000"/>
                  </a:schemeClr>
                </a:solidFill>
              </a:rPr>
              <a:t>             stream 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restoration management. Journal of Environmental Management 232, 475-489.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</a:rPr>
              <a:t>doi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: 10.1016/j.jenvman.2018.11.010 </a:t>
            </a:r>
          </a:p>
        </p:txBody>
      </p:sp>
    </p:spTree>
    <p:extLst>
      <p:ext uri="{BB962C8B-B14F-4D97-AF65-F5344CB8AC3E}">
        <p14:creationId xmlns:p14="http://schemas.microsoft.com/office/powerpoint/2010/main" val="31148199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Input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86910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Flow data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639759675"/>
              </p:ext>
            </p:extLst>
          </p:nvPr>
        </p:nvGraphicFramePr>
        <p:xfrm>
          <a:off x="44243" y="689059"/>
          <a:ext cx="6813757" cy="1699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258383847"/>
              </p:ext>
            </p:extLst>
          </p:nvPr>
        </p:nvGraphicFramePr>
        <p:xfrm>
          <a:off x="0" y="2618686"/>
          <a:ext cx="6858000" cy="199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172550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Input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672843" y="4839286"/>
            <a:ext cx="108870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Rasters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2" y="761132"/>
            <a:ext cx="4917003" cy="384369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659944" y="3232726"/>
            <a:ext cx="2067951" cy="492691"/>
          </a:xfrm>
          <a:custGeom>
            <a:avLst/>
            <a:gdLst>
              <a:gd name="connsiteX0" fmla="*/ 1650609 w 1650609"/>
              <a:gd name="connsiteY0" fmla="*/ 328247 h 412973"/>
              <a:gd name="connsiteX1" fmla="*/ 1481797 w 1650609"/>
              <a:gd name="connsiteY1" fmla="*/ 304800 h 412973"/>
              <a:gd name="connsiteX2" fmla="*/ 1247335 w 1650609"/>
              <a:gd name="connsiteY2" fmla="*/ 304800 h 412973"/>
              <a:gd name="connsiteX3" fmla="*/ 942535 w 1650609"/>
              <a:gd name="connsiteY3" fmla="*/ 365760 h 412973"/>
              <a:gd name="connsiteX4" fmla="*/ 717452 w 1650609"/>
              <a:gd name="connsiteY4" fmla="*/ 412653 h 412973"/>
              <a:gd name="connsiteX5" fmla="*/ 454855 w 1650609"/>
              <a:gd name="connsiteY5" fmla="*/ 342314 h 412973"/>
              <a:gd name="connsiteX6" fmla="*/ 276665 w 1650609"/>
              <a:gd name="connsiteY6" fmla="*/ 211016 h 412973"/>
              <a:gd name="connsiteX7" fmla="*/ 220394 w 1650609"/>
              <a:gd name="connsiteY7" fmla="*/ 126610 h 412973"/>
              <a:gd name="connsiteX8" fmla="*/ 0 w 1650609"/>
              <a:gd name="connsiteY8" fmla="*/ 0 h 41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0609" h="412973">
                <a:moveTo>
                  <a:pt x="1650609" y="328247"/>
                </a:moveTo>
                <a:cubicBezTo>
                  <a:pt x="1599809" y="318477"/>
                  <a:pt x="1549009" y="308708"/>
                  <a:pt x="1481797" y="304800"/>
                </a:cubicBezTo>
                <a:cubicBezTo>
                  <a:pt x="1414585" y="300892"/>
                  <a:pt x="1337212" y="294640"/>
                  <a:pt x="1247335" y="304800"/>
                </a:cubicBezTo>
                <a:cubicBezTo>
                  <a:pt x="1157458" y="314960"/>
                  <a:pt x="942535" y="365760"/>
                  <a:pt x="942535" y="365760"/>
                </a:cubicBezTo>
                <a:cubicBezTo>
                  <a:pt x="854221" y="383735"/>
                  <a:pt x="798732" y="416561"/>
                  <a:pt x="717452" y="412653"/>
                </a:cubicBezTo>
                <a:cubicBezTo>
                  <a:pt x="636172" y="408745"/>
                  <a:pt x="528319" y="375920"/>
                  <a:pt x="454855" y="342314"/>
                </a:cubicBezTo>
                <a:cubicBezTo>
                  <a:pt x="381391" y="308708"/>
                  <a:pt x="315742" y="246967"/>
                  <a:pt x="276665" y="211016"/>
                </a:cubicBezTo>
                <a:cubicBezTo>
                  <a:pt x="237588" y="175065"/>
                  <a:pt x="266505" y="161779"/>
                  <a:pt x="220394" y="126610"/>
                </a:cubicBezTo>
                <a:cubicBezTo>
                  <a:pt x="174283" y="91441"/>
                  <a:pt x="87141" y="45720"/>
                  <a:pt x="0" y="0"/>
                </a:cubicBezTo>
              </a:path>
            </a:pathLst>
          </a:custGeom>
          <a:noFill/>
          <a:ln w="19050">
            <a:solidFill>
              <a:schemeClr val="tx2">
                <a:lumMod val="75000"/>
                <a:alpha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64665">
            <a:off x="4194444" y="2514060"/>
            <a:ext cx="1634112" cy="1139117"/>
          </a:xfrm>
          <a:custGeom>
            <a:avLst/>
            <a:gdLst>
              <a:gd name="connsiteX0" fmla="*/ 1327052 w 1327052"/>
              <a:gd name="connsiteY0" fmla="*/ 1003495 h 1003495"/>
              <a:gd name="connsiteX1" fmla="*/ 1205132 w 1327052"/>
              <a:gd name="connsiteY1" fmla="*/ 778412 h 1003495"/>
              <a:gd name="connsiteX2" fmla="*/ 1026941 w 1327052"/>
              <a:gd name="connsiteY2" fmla="*/ 618978 h 1003495"/>
              <a:gd name="connsiteX3" fmla="*/ 731520 w 1327052"/>
              <a:gd name="connsiteY3" fmla="*/ 398585 h 1003495"/>
              <a:gd name="connsiteX4" fmla="*/ 304800 w 1327052"/>
              <a:gd name="connsiteY4" fmla="*/ 126609 h 1003495"/>
              <a:gd name="connsiteX5" fmla="*/ 0 w 1327052"/>
              <a:gd name="connsiteY5" fmla="*/ 0 h 100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052" h="1003495">
                <a:moveTo>
                  <a:pt x="1327052" y="1003495"/>
                </a:moveTo>
                <a:cubicBezTo>
                  <a:pt x="1291101" y="922996"/>
                  <a:pt x="1255150" y="842498"/>
                  <a:pt x="1205132" y="778412"/>
                </a:cubicBezTo>
                <a:cubicBezTo>
                  <a:pt x="1155113" y="714326"/>
                  <a:pt x="1105876" y="682282"/>
                  <a:pt x="1026941" y="618978"/>
                </a:cubicBezTo>
                <a:cubicBezTo>
                  <a:pt x="948006" y="555674"/>
                  <a:pt x="851877" y="480646"/>
                  <a:pt x="731520" y="398585"/>
                </a:cubicBezTo>
                <a:cubicBezTo>
                  <a:pt x="611163" y="316524"/>
                  <a:pt x="426720" y="193040"/>
                  <a:pt x="304800" y="126609"/>
                </a:cubicBezTo>
                <a:cubicBezTo>
                  <a:pt x="182880" y="60178"/>
                  <a:pt x="91440" y="30089"/>
                  <a:pt x="0" y="0"/>
                </a:cubicBezTo>
              </a:path>
            </a:pathLst>
          </a:custGeom>
          <a:noFill/>
          <a:ln w="19050">
            <a:solidFill>
              <a:schemeClr val="tx2">
                <a:lumMod val="75000"/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40593" y="2611903"/>
            <a:ext cx="1474617" cy="1653998"/>
          </a:xfrm>
          <a:prstGeom prst="roundRect">
            <a:avLst>
              <a:gd name="adj" fmla="val 9989"/>
            </a:avLst>
          </a:prstGeom>
          <a:blipFill dpi="0"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197"/>
                      </a14:imgEffect>
                      <a14:imgEffect>
                        <a14:brightnessContrast bright="2000"/>
                      </a14:imgEffect>
                    </a14:imgLayer>
                  </a14:imgProps>
                </a:ext>
              </a:extLst>
            </a:blip>
            <a:srcRect/>
            <a:tile tx="0" ty="0" sx="40000" sy="4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/>
              <a:t>2D hydrodynamic modelling</a:t>
            </a:r>
          </a:p>
          <a:p>
            <a:pPr algn="ctr"/>
            <a:r>
              <a:rPr lang="en-US" sz="1600" dirty="0" smtClean="0"/>
              <a:t>(depth, velocity)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5317585" y="614940"/>
            <a:ext cx="1497625" cy="848100"/>
          </a:xfrm>
          <a:prstGeom prst="roundRect">
            <a:avLst/>
          </a:prstGeom>
          <a:gradFill flip="none" rotWithShape="1">
            <a:gsLst>
              <a:gs pos="28000">
                <a:schemeClr val="accent6">
                  <a:lumMod val="40000"/>
                  <a:lumOff val="60000"/>
                </a:schemeClr>
              </a:gs>
              <a:gs pos="64630">
                <a:srgbClr val="E18437"/>
              </a:gs>
              <a:gs pos="5000">
                <a:schemeClr val="accent6">
                  <a:lumMod val="20000"/>
                  <a:lumOff val="80000"/>
                </a:schemeClr>
              </a:gs>
              <a:gs pos="5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1600" b="1" dirty="0" smtClean="0"/>
              <a:t>D</a:t>
            </a:r>
            <a:r>
              <a:rPr lang="en-US" sz="1600" dirty="0" smtClean="0"/>
              <a:t>igital </a:t>
            </a:r>
          </a:p>
          <a:p>
            <a:r>
              <a:rPr lang="en-US" sz="1600" b="1" dirty="0" smtClean="0"/>
              <a:t>E</a:t>
            </a:r>
            <a:r>
              <a:rPr lang="en-US" sz="1600" dirty="0" smtClean="0"/>
              <a:t>levation </a:t>
            </a:r>
          </a:p>
          <a:p>
            <a:r>
              <a:rPr lang="en-US" sz="1600" b="1" dirty="0" smtClean="0"/>
              <a:t>M</a:t>
            </a:r>
            <a:r>
              <a:rPr lang="en-US" sz="1600" dirty="0" smtClean="0"/>
              <a:t>odel</a:t>
            </a:r>
            <a:endParaRPr lang="en-US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3024524" y="1723231"/>
            <a:ext cx="1143586" cy="273698"/>
          </a:xfrm>
          <a:prstGeom prst="roundRect">
            <a:avLst/>
          </a:prstGeom>
          <a:pattFill prst="sphere">
            <a:fgClr>
              <a:schemeClr val="accent6">
                <a:lumMod val="5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effectLst>
                  <a:glow rad="127000">
                    <a:srgbClr val="673105">
                      <a:alpha val="60000"/>
                    </a:srgbClr>
                  </a:glow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Grain sizes</a:t>
            </a:r>
            <a:endParaRPr lang="en-US" sz="1600" u="sng" dirty="0">
              <a:effectLst>
                <a:glow rad="127000">
                  <a:srgbClr val="673105">
                    <a:alpha val="60000"/>
                  </a:srgbClr>
                </a:glow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022" y="2783386"/>
            <a:ext cx="2678602" cy="1975527"/>
          </a:xfrm>
          <a:prstGeom prst="roundRect">
            <a:avLst>
              <a:gd name="adj" fmla="val 6340"/>
            </a:avLst>
          </a:prstGeom>
          <a:gradFill>
            <a:gsLst>
              <a:gs pos="0">
                <a:srgbClr val="EDF6F9"/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78" y="3806283"/>
            <a:ext cx="875586" cy="875586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82664" y="2971015"/>
            <a:ext cx="1474617" cy="52342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Morphological Units (instream)</a:t>
            </a:r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82664" y="3566396"/>
            <a:ext cx="1474617" cy="52342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Detrended DEM</a:t>
            </a:r>
            <a:endParaRPr lang="en-US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86141" y="4161777"/>
            <a:ext cx="1474617" cy="52342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Depth to Groundwater</a:t>
            </a:r>
            <a:endParaRPr lang="en-US" sz="1600" dirty="0"/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3041609485"/>
              </p:ext>
            </p:extLst>
          </p:nvPr>
        </p:nvGraphicFramePr>
        <p:xfrm>
          <a:off x="5324179" y="3525078"/>
          <a:ext cx="1534683" cy="764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861078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Features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smtClean="0"/>
              <a:t>Introduction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066" lvl="2" indent="-285750">
              <a:spcBef>
                <a:spcPts val="0"/>
              </a:spcBef>
              <a:buClr>
                <a:schemeClr val="tx1"/>
              </a:buClr>
              <a:buSzPct val="100000"/>
              <a:buFontTx/>
              <a:buChar char="-"/>
            </a:pPr>
            <a:endParaRPr lang="fr-CH" sz="135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5776" y="576775"/>
            <a:ext cx="6746448" cy="4262751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Stream design feature groups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en-US" sz="18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Parametrization: Survival threshold values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81" y="914400"/>
            <a:ext cx="914400" cy="73152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60" y="914400"/>
            <a:ext cx="914400" cy="731520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939" y="914400"/>
            <a:ext cx="914400" cy="731520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81" y="1700784"/>
            <a:ext cx="914400" cy="731520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81" y="2483651"/>
            <a:ext cx="914400" cy="731520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100" y="1700784"/>
            <a:ext cx="914400" cy="731520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147" y="914400"/>
            <a:ext cx="914400" cy="731520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7543" y="914400"/>
            <a:ext cx="914400" cy="731520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968" y="1700784"/>
            <a:ext cx="914400" cy="731520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60" y="2483651"/>
            <a:ext cx="914400" cy="73152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74375" y="914400"/>
            <a:ext cx="1989186" cy="732683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GB" sz="1400" dirty="0" smtClean="0">
                <a:solidFill>
                  <a:schemeClr val="accent5">
                    <a:lumMod val="50000"/>
                  </a:schemeClr>
                </a:solidFill>
              </a:rPr>
              <a:t>GROUP 1: Berm setback, calm water zones, grading, side channels, bank scalloping</a:t>
            </a:r>
            <a:endParaRPr lang="en-GB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38147" y="1700784"/>
            <a:ext cx="2925414" cy="72301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GB" sz="1400" dirty="0" smtClean="0">
                <a:solidFill>
                  <a:schemeClr val="accent5">
                    <a:lumMod val="50000"/>
                  </a:schemeClr>
                </a:solidFill>
              </a:rPr>
              <a:t>GROUP 2: Vegetation plantings &amp; </a:t>
            </a:r>
          </a:p>
          <a:p>
            <a:pPr algn="r"/>
            <a:r>
              <a:rPr lang="en-GB" sz="1400" dirty="0" smtClean="0">
                <a:solidFill>
                  <a:schemeClr val="accent5">
                    <a:lumMod val="50000"/>
                  </a:schemeClr>
                </a:solidFill>
              </a:rPr>
              <a:t>other (soil) bioengineering</a:t>
            </a:r>
            <a:endParaRPr lang="en-GB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76939" y="2484039"/>
            <a:ext cx="4786622" cy="731131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GROUP 3 – Longitudinal connectivity: Sediment budget modification, </a:t>
            </a:r>
          </a:p>
          <a:p>
            <a:pPr algn="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flow regulation, lateral barrier removal</a:t>
            </a:r>
          </a:p>
          <a:p>
            <a:pPr algn="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(not yet fully considered in River Architect)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960" y="1700784"/>
            <a:ext cx="914400" cy="731441"/>
          </a:xfrm>
          <a:prstGeom prst="rect">
            <a:avLst/>
          </a:prstGeom>
          <a:ln w="6350">
            <a:solidFill>
              <a:schemeClr val="bg1">
                <a:alpha val="50000"/>
              </a:schemeClr>
            </a:solidFill>
          </a:ln>
        </p:spPr>
      </p:pic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15122"/>
              </p:ext>
            </p:extLst>
          </p:nvPr>
        </p:nvGraphicFramePr>
        <p:xfrm>
          <a:off x="129183" y="3715361"/>
          <a:ext cx="6634378" cy="10124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766460">
                  <a:extLst>
                    <a:ext uri="{9D8B030D-6E8A-4147-A177-3AD203B41FA5}">
                      <a16:colId xmlns:a16="http://schemas.microsoft.com/office/drawing/2014/main" val="3257092786"/>
                    </a:ext>
                  </a:extLst>
                </a:gridCol>
                <a:gridCol w="961292">
                  <a:extLst>
                    <a:ext uri="{9D8B030D-6E8A-4147-A177-3AD203B41FA5}">
                      <a16:colId xmlns:a16="http://schemas.microsoft.com/office/drawing/2014/main" val="265223905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20435672"/>
                    </a:ext>
                  </a:extLst>
                </a:gridCol>
                <a:gridCol w="717453">
                  <a:extLst>
                    <a:ext uri="{9D8B030D-6E8A-4147-A177-3AD203B41FA5}">
                      <a16:colId xmlns:a16="http://schemas.microsoft.com/office/drawing/2014/main" val="3385384754"/>
                    </a:ext>
                  </a:extLst>
                </a:gridCol>
                <a:gridCol w="829994">
                  <a:extLst>
                    <a:ext uri="{9D8B030D-6E8A-4147-A177-3AD203B41FA5}">
                      <a16:colId xmlns:a16="http://schemas.microsoft.com/office/drawing/2014/main" val="2991082523"/>
                    </a:ext>
                  </a:extLst>
                </a:gridCol>
                <a:gridCol w="754966">
                  <a:extLst>
                    <a:ext uri="{9D8B030D-6E8A-4147-A177-3AD203B41FA5}">
                      <a16:colId xmlns:a16="http://schemas.microsoft.com/office/drawing/2014/main" val="3004480023"/>
                    </a:ext>
                  </a:extLst>
                </a:gridCol>
                <a:gridCol w="726830">
                  <a:extLst>
                    <a:ext uri="{9D8B030D-6E8A-4147-A177-3AD203B41FA5}">
                      <a16:colId xmlns:a16="http://schemas.microsoft.com/office/drawing/2014/main" val="577589541"/>
                    </a:ext>
                  </a:extLst>
                </a:gridCol>
                <a:gridCol w="902023">
                  <a:extLst>
                    <a:ext uri="{9D8B030D-6E8A-4147-A177-3AD203B41FA5}">
                      <a16:colId xmlns:a16="http://schemas.microsoft.com/office/drawing/2014/main" val="50857851"/>
                    </a:ext>
                  </a:extLst>
                </a:gridCol>
              </a:tblGrid>
              <a:tr h="43460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smtClean="0">
                          <a:effectLst/>
                        </a:rPr>
                        <a:t>Parameter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(unit)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Depth to </a:t>
                      </a:r>
                      <a:r>
                        <a:rPr lang="en-US" sz="1200" u="none" strike="noStrike" dirty="0" smtClean="0">
                          <a:effectLst/>
                        </a:rPr>
                        <a:t> ground water (m)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err="1" smtClean="0">
                          <a:effectLst/>
                        </a:rPr>
                        <a:t>Dim.less</a:t>
                      </a:r>
                      <a:r>
                        <a:rPr lang="en-US" sz="1200" u="none" strike="noStrike" dirty="0" smtClean="0">
                          <a:effectLst/>
                        </a:rPr>
                        <a:t> bed shear stress (--)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Froude number (--)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Flow </a:t>
                      </a:r>
                      <a:r>
                        <a:rPr lang="en-US" sz="1200" u="none" strike="noStrike" dirty="0" smtClean="0">
                          <a:effectLst/>
                        </a:rPr>
                        <a:t>depth</a:t>
                      </a:r>
                    </a:p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(m)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Flow </a:t>
                      </a:r>
                      <a:r>
                        <a:rPr lang="en-US" sz="1200" u="none" strike="noStrike" dirty="0" smtClean="0">
                          <a:effectLst/>
                        </a:rPr>
                        <a:t>velocity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(m/s)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TCD: Fill 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(m/year)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smtClean="0">
                          <a:effectLst/>
                        </a:rPr>
                        <a:t>TCD: Erosion (</a:t>
                      </a:r>
                      <a:r>
                        <a:rPr lang="en-US" sz="1200" u="none" strike="noStrike" dirty="0">
                          <a:effectLst/>
                        </a:rPr>
                        <a:t>m/year)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/>
                </a:tc>
                <a:extLst>
                  <a:ext uri="{0D108BD9-81ED-4DB2-BD59-A6C34878D82A}">
                    <a16:rowId xmlns:a16="http://schemas.microsoft.com/office/drawing/2014/main" val="2913162783"/>
                  </a:ext>
                </a:extLst>
              </a:tr>
              <a:tr h="2889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Grading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2 - 4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0.047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0.01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09969"/>
                  </a:ext>
                </a:extLst>
              </a:tr>
              <a:tr h="2889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Etc.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… 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12" marR="9512" marT="9512" marB="0" anchor="ctr"/>
                </a:tc>
                <a:extLst>
                  <a:ext uri="{0D108BD9-81ED-4DB2-BD59-A6C34878D82A}">
                    <a16:rowId xmlns:a16="http://schemas.microsoft.com/office/drawing/2014/main" val="2258422506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1659989" y="4841630"/>
            <a:ext cx="1078522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Features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29346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Lifespan</a:t>
            </a:r>
            <a:r>
              <a:rPr lang="fr-CH" dirty="0"/>
              <a:t> </a:t>
            </a:r>
            <a:r>
              <a:rPr lang="fr-CH" dirty="0" err="1"/>
              <a:t>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057" y="4839286"/>
            <a:ext cx="1106659" cy="1781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" rIns="9144" rtlCol="0" anchor="ctr"/>
          <a:lstStyle/>
          <a:p>
            <a:r>
              <a:rPr lang="fr-CH" sz="1100" dirty="0" err="1" smtClean="0"/>
              <a:t>Methods</a:t>
            </a:r>
            <a:endParaRPr lang="en-US" sz="11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776" y="515403"/>
            <a:ext cx="6746448" cy="4324124"/>
          </a:xfrm>
          <a:prstGeom prst="rect">
            <a:avLst/>
          </a:prstGeom>
        </p:spPr>
        <p:txBody>
          <a:bodyPr/>
          <a:lstStyle>
            <a:lvl1pPr marL="34290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5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ＭＳ Ｐゴシック" charset="0"/>
              </a:defRPr>
            </a:lvl1pPr>
            <a:lvl2pPr marL="479822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2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2pPr>
            <a:lvl3pPr marL="582216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10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3pPr>
            <a:lvl4pPr marL="666750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90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4pPr>
            <a:lvl5pPr marL="719138" indent="-273844" algn="l" defTabSz="342900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 sz="750" kern="1200">
                <a:solidFill>
                  <a:srgbClr val="595959"/>
                </a:solidFill>
                <a:latin typeface="Verdana"/>
                <a:ea typeface="MS PGothic" panose="020B0600070205080204" pitchFamily="34" charset="-128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r>
              <a:rPr lang="fr-CH" sz="18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Sustainability</a:t>
            </a:r>
            <a:r>
              <a:rPr lang="fr-CH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Criteria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– </a:t>
            </a:r>
            <a:r>
              <a:rPr lang="fr-CH" sz="1800" b="1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Thresholds</a:t>
            </a:r>
            <a:r>
              <a:rPr lang="fr-CH" sz="18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tx1"/>
              </a:buClr>
              <a:buSzPct val="100000"/>
              <a:buFont typeface="Arial Narrow" panose="020B0606020202030204" pitchFamily="34" charset="0"/>
              <a:buChar char="►"/>
            </a:pPr>
            <a:endParaRPr lang="fr-CH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Source: </a:t>
            </a: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https</a:t>
            </a:r>
            <a:r>
              <a:rPr lang="fr-CH" sz="110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://</a:t>
            </a: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github.com/RiverArchitect/program/blob/master/LifespanDesign</a:t>
            </a:r>
            <a:r>
              <a:rPr lang="fr-CH" sz="1100" dirty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/.</a:t>
            </a:r>
            <a:r>
              <a:rPr lang="fr-CH" sz="1100" dirty="0" smtClean="0">
                <a:solidFill>
                  <a:schemeClr val="tx1"/>
                </a:solidFill>
                <a:latin typeface="Arial Narrow" panose="020B0606020202030204" pitchFamily="34" charset="0"/>
                <a:hlinkClick r:id="rId3"/>
              </a:rPr>
              <a:t>templates/threshold_values.xlsx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1012" y="4839286"/>
            <a:ext cx="2575112" cy="2302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899004"/>
              </p:ext>
            </p:extLst>
          </p:nvPr>
        </p:nvGraphicFramePr>
        <p:xfrm>
          <a:off x="92612" y="974334"/>
          <a:ext cx="6718330" cy="329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Worksheet" r:id="rId4" imgW="5791302" imgH="2838314" progId="Excel.Sheet.12">
                  <p:embed/>
                </p:oleObj>
              </mc:Choice>
              <mc:Fallback>
                <p:oleObj name="Worksheet" r:id="rId4" imgW="5791302" imgH="2838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12" y="974334"/>
                        <a:ext cx="6718330" cy="329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72830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epf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B001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pfl test">
      <a:majorFont>
        <a:latin typeface="Impact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72693</TotalTime>
  <Words>802</Words>
  <Application>Microsoft Office PowerPoint</Application>
  <PresentationFormat>Custom</PresentationFormat>
  <Paragraphs>314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MS PGothic</vt:lpstr>
      <vt:lpstr>MS PGothic</vt:lpstr>
      <vt:lpstr>Arial</vt:lpstr>
      <vt:lpstr>Arial Narrow</vt:lpstr>
      <vt:lpstr>Calibri</vt:lpstr>
      <vt:lpstr>Cambria Math</vt:lpstr>
      <vt:lpstr>HelveticaNeueLT Pro 55 Roman</vt:lpstr>
      <vt:lpstr>Impact</vt:lpstr>
      <vt:lpstr>Liberation Sans</vt:lpstr>
      <vt:lpstr>Liberation Serif</vt:lpstr>
      <vt:lpstr>Verdana</vt:lpstr>
      <vt:lpstr>Wingdings</vt:lpstr>
      <vt:lpstr>Thème Office</vt:lpstr>
      <vt:lpstr>Worksheet</vt:lpstr>
      <vt:lpstr>PowerPoint Presentation</vt:lpstr>
      <vt:lpstr>Highlights</vt:lpstr>
      <vt:lpstr>Highlights</vt:lpstr>
      <vt:lpstr>Lifespan &amp; Design Mapping.</vt:lpstr>
      <vt:lpstr>Lifespan mapping</vt:lpstr>
      <vt:lpstr>Lifespan mapping</vt:lpstr>
      <vt:lpstr>Lifespan mapping</vt:lpstr>
      <vt:lpstr>Features</vt:lpstr>
      <vt:lpstr>Lifespan mapping</vt:lpstr>
      <vt:lpstr>Lifespan mapping</vt:lpstr>
      <vt:lpstr>Lifespan mapping</vt:lpstr>
      <vt:lpstr>Lifespan mapping</vt:lpstr>
      <vt:lpstr>Morphology.</vt:lpstr>
      <vt:lpstr>Morphology</vt:lpstr>
      <vt:lpstr>Ecohydraulics.</vt:lpstr>
      <vt:lpstr>Ecohydraulics</vt:lpstr>
      <vt:lpstr>Ecohydraulics : Habitat Enhancement</vt:lpstr>
      <vt:lpstr>Ecohydraulics: Habitat Enhancement</vt:lpstr>
      <vt:lpstr>Ecohydraulics: Habitat Enhancement</vt:lpstr>
      <vt:lpstr>Ecohydraulics: Habitat Enhancement</vt:lpstr>
      <vt:lpstr>Project Maker (Cost-Benefit Analysis).</vt:lpstr>
      <vt:lpstr>Project Maker</vt:lpstr>
      <vt:lpstr>Project Maker</vt:lpstr>
      <vt:lpstr>Highlights</vt:lpstr>
    </vt:vector>
  </TitlesOfParts>
  <Company>EPFL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Sebastian Schwindt</dc:creator>
  <cp:lastModifiedBy>Sebastian Schwindt</cp:lastModifiedBy>
  <cp:revision>1726</cp:revision>
  <cp:lastPrinted>2014-03-17T10:38:01Z</cp:lastPrinted>
  <dcterms:created xsi:type="dcterms:W3CDTF">2011-05-09T14:50:50Z</dcterms:created>
  <dcterms:modified xsi:type="dcterms:W3CDTF">2019-11-15T02:26:03Z</dcterms:modified>
</cp:coreProperties>
</file>